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46" r:id="rId4"/>
  </p:sldMasterIdLst>
  <p:sldIdLst>
    <p:sldId id="257" r:id="rId5"/>
    <p:sldId id="264" r:id="rId6"/>
    <p:sldId id="263" r:id="rId7"/>
    <p:sldId id="265" r:id="rId8"/>
    <p:sldId id="266" r:id="rId9"/>
    <p:sldId id="28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1F48E5-F495-4B73-8F0C-128060A5D4CB}">
          <p14:sldIdLst>
            <p14:sldId id="257"/>
          </p14:sldIdLst>
        </p14:section>
        <p14:section name="Untitled Section" id="{834359B7-DF9C-488D-9B76-6655CEED9E59}">
          <p14:sldIdLst>
            <p14:sldId id="264"/>
            <p14:sldId id="263"/>
            <p14:sldId id="265"/>
            <p14:sldId id="266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6D6"/>
    <a:srgbClr val="FCF7F1"/>
    <a:srgbClr val="344529"/>
    <a:srgbClr val="2B3922"/>
    <a:srgbClr val="2E3722"/>
    <a:srgbClr val="B8D233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63E733-4956-4AA8-818C-189D8ADC18C8}" v="172" dt="2020-04-17T00:12:36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48" autoAdjust="0"/>
    <p:restoredTop sz="94619" autoAdjust="0"/>
  </p:normalViewPr>
  <p:slideViewPr>
    <p:cSldViewPr snapToGrid="0">
      <p:cViewPr varScale="1">
        <p:scale>
          <a:sx n="115" d="100"/>
          <a:sy n="115" d="100"/>
        </p:scale>
        <p:origin x="9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2:55:4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5760,'-31'39'2176,"22"-27"-1664,1 4 96,8-8 32,-5-1-256,0 1-64,0 0-384,5 1-128,-3-6 96,3-3-448,0 5-128,0-2-640,0-3-1536,0 0 224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01.0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13 354 4224,'0'0'71,"-9"-6"1054,5 2-300,5 3 226,53 9-849,163 22 194,281 34-120,-250-41-153,5-11-123,-187-10-70,39 1 97,-1-5 0,37-7-27,73-20-656,128-37 656,-289 55 48,-112 2 837,-364-27-1278,310 28 338,3-2 277,1-4-1,-1-5-221,-76-18 128,-2 9 0,-59 3-128,-76 12 203,145 13-342,178 0 111,0 0 1,0 0-1,-1 0 0,1 0 0,0 0 1,0 0-1,0 0 0,0 0 1,-1 0-1,1 0 0,0 0 0,0 0 1,0 0-1,-1 0 0,1 0 1,0 0-1,0 0 0,0 0 0,0 0 1,-1 0-1,1 0 0,0 0 1,0 0-1,0 1 0,0-1 0,0 0 1,0 0-1,-1 0 0,1 0 0,0 0 1,0 0-1,0 1 0,0-1 1,0 0-1,0 0 0,0 0 0,0 0 1,0 1 27,4 5-586,11 6 246,11 1 417,0-1-1,1 0 1,1-2-1,-1-2 1,2 0-1,17 1-76,15 1 176,0-4 0,42-1-176,-32-4 78,79 3-17,60 4 72,157-16-133,-242-3 597,44-14-597,16-15 132,-90 18 19,37-2-151,-104 19-66,-18 2 174,0 2-1,0-1 0,7 1-107,-21-4 608,-29-7-318,-1 1 0,1 2 0,-20-3-290,28 6 37,-147-27-683,-99-5 646,-69 18 313,230 15-172,-22 3-99,0 5 1,0 6 0,-56 14-43,-38 14-56,134-18-70,-38 15 126,108-28-160,0 0 0,-10-1 160,104-3-1306,18-6 1434,59-3 48,26 13-254,-1 8 1,142 30 77,9 0 95,-219-36 580,0-5 0,9-4-675,-46-2 1104,1-4 0,49-10-1104,-107 14-52,21-3-2237,-34 9 412,-3 11-763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04.2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1361 131 6144,'-11'-8'767,"-1"0"0,0 0 1,0 1-1,-1 1 0,-2-1-767,-17-8 489,20 9-410,-1 1 0,1 1-1,-1 0 1,-4 0-79,-19-6 69,1 0-9,-1 2 0,-1 2 0,1 1 0,-4 1-60,-148-2-165,136 6-134,-1 3 1,-44 8 298,75-7-49,-1 1 0,0 1 1,1 1-1,0 1 0,1 1 0,0 0 0,-14 10 49,-1 5-56,1 2 0,2 2 0,0 1 0,2 1 0,1 2 0,-10 15 56,19-21-45,1 2 0,1 0 0,2 1 0,-1 4 45,8-14-22,2 1-1,0 1 1,1-1 0,1 1 0,1 0-1,1 1 1,1-1 22,1 5-21,0-1 0,2 1 0,1-1 0,1 1 0,1-1 0,1 1 0,2-1 0,0 0 0,2-1 0,0 0 0,2 0 0,1-1 0,0 0 0,2-1 0,0 0 0,11 12 21,4 1-99,1-1 0,2-1 0,2-2 0,0-1-1,2-1 1,1-2 0,2-2 0,0-1 0,31 13 99,-40-24 20,1-1 1,0-1-1,1-1 0,0-2 0,1-2 1,14 2-21,-20-6 122,1 0 0,-1-2 1,0-1-1,0-1 0,0-1 0,0-1 1,-1-2-1,9-2-122,-12 1 72,0-1-1,0-1 1,-1-1-1,-1 0 1,0-2 0,0 0-1,-1-1 1,0-1-1,-2-1 1,1-1-1,-2 0 1,0-1 0,-1-1-1,-1 0 1,0-1-1,-2-1 1,0 0-1,-1 0 1,4-14-72,-5 5-12,-1-1 0,-2 0 0,-1 0 0,-1-1 0,-1 0 0,-2 0 0,-1 1 0,-2-1-1,-1-5 13,-3-15-6,-3 1 0,-1 0 0,-3 0 0,-2 1 0,-5-8 6,9 28 132,-2 0-1,-1 0 0,-2 1 1,0 1-1,-2 1 0,-8-10-131,13 22 47,0 0 0,0 1-1,-1 0 1,-1 1 0,0 1-1,-1 0 1,0 1 0,-1 0-1,0 2 1,0 0 0,-10-4-47,4 5-12,0 0 0,-1 1-1,1 1 1,-1 1 0,0 1 0,0 2 0,0 0 0,-1 1 0,1 1 0,0 1 0,0 2 0,-14 3 12,7 1-78,2 1 1,-1 1-1,1 2 1,1 0-1,0 2 1,0 1-1,2 2 1,0 0-1,-7 8 78,-1 2-30,0 2 0,2 1-1,-11 17 31,25-28-4,2 2-1,1 0 1,0 1 0,2 0-1,0 1 1,-4 14 4,1 6-16,3 1 0,1 0 0,2 1 0,2 1 0,3-1 0,0 32 16,3-42-108,3 0 1,2 21 107,-1-41-82,-1-1 0,2 1 0,-1-1 0,2 0 0,0 0-1,1 0 1,1 1 82,-3-8-39,0-1-1,0 0 0,1 0 0,0 0 0,0-1 1,0 0-1,0 0 0,1 0 0,0 0 1,0-1-1,0 0 0,1 0 0,-1-1 0,1 0 1,0 0-1,0-1 0,0 1 0,2-1 40,1 0-4,0 0 1,1 0-1,-1-2 0,1 1 0,-1-1 0,1-1 0,-1 0 0,1 0 0,-1-1 0,0 0 1,0-1-1,7-2 4,-2-2 54,0 0 1,-1 0-1,1-2 1,-2 0-1,1 0 1,10-11-55,17-17 312,13-18-312,-12 12 123,7-4-20,1 2 1,3 2-1,17-9-103,-62 47-49,0 1 1,1-1-1,-1 1 0,1 1 1,0 0-1,0 0 1,8-2 48,-14 5-28,1-1 0,-1 1 0,1 0 0,-1 0 0,1 0 0,-1 0 0,1 1 0,-1-1 0,1 1 0,0 0 28,-2 0-10,0 0-1,0-1 1,0 1 0,0 0 0,0 1-1,0-1 1,-1 0 0,1 0-1,-1 1 1,1-1 0,-1 1 0,1 0-1,-1-1 1,0 1 0,0 0-1,1 0 1,-1 1 10,0 0 1,0 0 0,0 0 1,0 0-1,-1 0 0,1 0 0,-1 1 0,0-1 0,0 0 1,0 0-1,0 1 0,0-1 0,-1 0 0,0 0 0,1 0 0,-1 0 1,-1 1-2,-1 5 47,0 0 0,-1-1 1,0 1-1,-5 6-47,4-8 96,-1 1 1,1 0-1,-2-1 0,1 0 0,-1-1 1,0 1-1,0-1 0,-1-1 0,1 1 1,-2-1-1,1-1 0,0 0 0,-1 0 1,0 0-1,1-1 0,-2 0 1,1-1-1,0 0 0,0 0 0,-3-1-96,8-1 27,-1 0 0,1 0 0,0 0 0,0 0 0,0-1 0,0 0 0,0 0 0,0 0 0,1 0 0,-1-1 0,0 1 0,0-1 0,1 0 0,-1 0-1,1 0 1,-1-1-27,0-1-26,-1 0 0,1-1-1,0 1 1,0-1 0,0 0-1,1 0 1,-1 0-1,1-1 1,1 1 0,-2-3 26,0-3-117,0-1 1,0 0-1,1 0 1,1-1-1,0 1 1,0 0-1,1-1 1,1 0-1,0 1 1,1-5 116,1 7-29,0 0-1,0 0 1,1 0-1,1 0 1,-1 0-1,1 1 1,1 0-1,0 0 1,0 0-1,1 0 1,0 1-1,0 0 1,1 0 0,0 1-1,8-7 30,7-4-48,1 2 0,0 0 0,1 1 0,0 2-1,8-3 49,-3 2-97,0 2-1,1 1 0,0 1 0,0 2 98,-16 4-72,-1 1-1,1 1 1,0 0 0,0 1-1,0 1 1,-1 0 0,1 1-1,0 0 1,0 1 0,4 2 72,-14-3 4,1 0 1,-1 1-1,0 0 0,0-1 1,0 1-1,0 1 1,0-1-1,-1 1 1,1-1-1,-1 1 1,1 0-1,-1 0 0,0 1 1,0-1-1,0 1 1,-1-1-1,1 1 1,-1 0-1,2 4-4,-2-3 49,-1 0-1,1 0 1,-1 0 0,0 0 0,0 1-1,-1-1 1,1 0 0,-1 0 0,0 1-1,-1-1 1,1 0 0,-1 0 0,0 1-1,-1-1 1,1 0 0,-2 3-49,-2 4 97,-1 0 0,-1-1 1,0 1-1,0-1 0,-1-1 1,0 1-1,-1-2 0,0 1 1,-4 2-98,-8 6 113,0-1 0,-1 0 1,-24 12-114,20-14 37,0-2 0,0-1 0,-23 7-37,34-14 41,0-1 0,0 0-1,0-1 1,-1-1 0,1-1-1,-1 0 1,1 0 0,-1-2-41,7 0 0,0 0 1,1-1-1,-1-1 0,1 1 0,-1-1 1,1 0-1,0-1 0,0 0 1,0-1-1,1 1 0,-1-1 1,1-1-1,0 1 0,0-2 0,-4-4-91,1 1 0,0-2 0,1 0-1,0 0 1,1 0 0,0-1 0,1 0 0,0-1 91,3 5-45,0-1 0,1 1 0,0-1 0,1 0 1,0 0-1,0 0 0,1 0 0,0 0 0,1 0 0,0 0 1,1-6 44,0 9-24,0 0 0,1 0 0,0 0 0,0 0 0,0 0 1,1 1-1,0-1 0,0 1 0,1 0 0,-1 0 0,1 0 0,1 0 1,-1 1-1,1 0 0,0 0 0,3-3 24,3 0-67,-1 1-1,1 1 1,1-1-1,-1 2 1,1 0-1,0 0 1,0 1-1,1 0 1,-1 1-1,1 1 1,0 0-1,12-1 68,-11 3-16,1-1-1,0 2 1,0 0-1,-1 0 1,1 2-1,-1 0 0,1 0 1,-1 1-1,0 1 1,0 1-1,2 1 17,-8-3 23,0 1-1,0 0 1,-1 1 0,1-1-1,-1 1 1,-1 1 0,1-1-1,-1 1 1,0 0 0,-1 0-1,0 1 1,0 0 0,0 0-1,-1 0 1,0 0-1,-1 1 1,1 3-23,-1-2 114,-1 0 0,0 0-1,-1 0 1,0 0 0,0 0-1,-1 0 1,0 0 0,-1 0-1,0 0 1,-1 0 0,0 0 0,-1 0-1,0 0 1,0-1 0,-4 8-114,0-4 115,0 1 0,-1-1 0,-1 0 0,0-1 0,0 0 0,-2-1 0,1 0 0,-1 0 0,-10 7-115,1-4 144,0 0 0,-1-1 0,-1-1-1,0-2 1,-17 7-144,31-13 21,0-1-1,0-1 0,0 1 1,-1-1-1,1-1 1,-1 1-1,1-1 0,-1-1 1,1 0-1,-1 0 1,1 0-1,-1-1 0,1-1 1,0 1-1,-1-1 1,1-1-1,-2 0-20,-1-2-56,1 1 0,0-2 0,1 1 0,-1-1 1,1-1-1,0 0 0,1 0 0,0 0 0,0-1 0,0-1 0,1 0 56,-3-3-160,1-2 1,0 1-1,1-1 0,1 0 0,0 0 0,1-1 1,-2-8 159,6 16-38,0-1 0,0 1 0,1 0 0,1-1 0,-1 1 0,1-1 0,0 1 0,1-1 0,0 1 0,0-1 0,0 1 1,1 0-1,0-1 0,1 1 0,0 0 0,0 1 0,0-1 0,2-1 38,-1 1-35,0 0 1,1 0-1,0 1 0,1 0 1,0 0-1,-1 0 0,2 0 1,-1 1-1,1 0 0,0 1 1,0 0-1,0 0 0,0 0 1,1 1-1,-1 0 0,7-2 35,0 2 24,1 0-1,0 1 1,0 0-1,0 1 0,0 1 1,0 0-1,0 1 1,-1 1-1,1 0 0,0 1 1,13 5-24,-17-5 15,0 1 1,-1 1-1,1-1 1,-1 2 0,0-1-1,-1 2 1,1-1-1,-1 1 1,-1 0 0,1 1-1,-1 0 1,-1 1-1,1-1 1,-1 1-1,-1 1 1,1 1-16,0 1 15,-1 1-1,0 0 1,-1 0-1,-1 0 1,0 1 0,-1 0-1,0 0 1,-1-1 0,0 10-15,-1-15 47,-1 0 1,-1 0 0,1 0 0,-1 0 0,0 0-1,-1-1 1,0 1 0,0 0 0,-1-1-1,0 1 1,0-1 0,-1 0 0,1 0 0,-2-1-1,1 1 1,-1-1 0,-5 6-48,-7 3 198,-1 0 1,-1-2-1,0 0 0,-6 2-198,16-10 71,-3 3 64,-1-1 1,-1 0 0,1-1-1,-1-1 1,0 0-1,-4 0-135,8-3 87,0 0 0,-1-1 0,1 0-1,0 0 1,0-1 0,-1-1 0,1 0 0,0 0 0,-4-2-87,7 1 12,1 0 1,-1 0 0,0 0-1,1-1 1,0 0 0,-1-1-1,1 1 1,0-1 0,1 0-1,-1-1 1,-2-2-13,1 0-48,0-1 0,0 0-1,1 0 1,0 0 0,0-1 0,1 0 0,-3-7 48,2 4-97,1-1 1,0 0-1,1-1 1,1 1 0,0-1-1,1 1 1,0-1 0,1 0-1,1 0 1,0 0-1,1 1 1,0-2 96,1 4-58,1 0 0,0 0-1,0 0 1,1 1 0,0-1 0,1 1 0,0 0-1,1 1 1,0-1 0,0 1 0,1 0 0,0 1-1,1-1 1,0 1 0,0 1 0,1 0 0,0 0-1,7-4 59,16-8-37,0 2 1,1 2-1,0 1 0,1 1 0,4 1 37,-24 8-1,89-29-79,-81 27 43,-1 2 0,1 0 0,17 0 37,-34 4-11,0 0-1,0 0 1,0 0 0,-1 1-1,1 0 1,0 0 0,0 0-1,1 1 12,-5-2 10,0 1-1,0-1 0,0 0 1,0 1-1,0-1 0,-1 0 1,1 1-1,0 0 0,0-1 1,-1 1-1,1-1 0,0 1 1,-1 0-1,1-1 0,-1 1 1,1 0-1,-1 0 0,1-1 1,-1 1-1,1 0 0,-1 0 1,0 0-1,1 0 0,-1 0 1,0-1-1,0 1 0,0 0 1,0 0-1,0 0 0,0 0 1,0 0-1,0 0 0,0 0 1,0 0-1,0 0 0,-1-1 1,1 1-1,0 0 0,-1 0 1,1 0-1,0 0 0,-1-1 1,1 1-1,-1 0-9,-1 3 65,-1 0 0,0 0 0,0 0 0,0-1 0,0 1 0,-1-1 0,1 0 0,-1 0 0,0 0 0,0-1 0,0 1 0,0-1-65,-11 6 159,-1-1 1,-12 3-160,18-6 10,-64 23 69,-2-2 0,-29 2-79,78-21 111,1-2 0,-1 0 0,0-2 0,0-1 0,0-1 0,0-2 0,0 0 0,-26-7-111,0-3 320,53 12-328,-1 0-1,1 0 1,-1 0 0,0 0 0,1 0 0,-1 0 0,1 0 0,-1-1 0,1 1 0,-1 0 0,0 0 0,1-1 0,-1 1 0,1 0-1,-1-1 1,1 1 0,0 0 0,-1-1 0,1 1 0,-1-1 0,1 1 0,0-1 0,-1 1 0,1-1 0,0 1 0,-1-1 0,1 1-1,0-1 9,0 0-32,1 1-1,-1-1 1,1 0-1,-1 1 0,0-1 1,1 1-1,0-1 0,-1 0 1,1 1-1,-1-1 1,1 1-1,0-1 0,-1 1 1,1 0-1,0-1 0,-1 1 1,1 0-1,0-1 0,0 1 1,-1 0-1,1 0 1,1-1 32,71-22-510,1 2 1,5 3 509,-16 9 240,-55 10-24,-9 3 200,-11 7 221,-10 4-291,0-1 0,-1-1-1,-1-1 1,-3 0-346,-100 35 111,59-23-1375,54-20-240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10.1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284 390 4992,'0'0'47,"0"0"0,0 0 0,0 0 0,0 0 0,0 0 0,0 0 0,0 0-1,0 0 1,0 0 0,0 0 0,0 0 0,0 0 0,0 0 0,0 0 0,0 0 0,0 0 0,0 0 0,0 0 0,0 0 0,0 0 0,0 0 0,0 0 0,0 0-47,7 1 1128,-5 0-950,1-1 0,-1 0 1,0-1-1,1 1 0,-1 0 0,1 0 1,1-1-179,9-3-9,0 2 0,1 0 0,-1 0 0,1 1 0,-1 1 0,1 0 0,5 2 9,19-1 9,48-1 623,-1-4 0,41-9-632,-44 1 136,191-26-16,242-10 142,-333 37 106,112 11-368,-96 12 21,-191-12 4,167 9 809,113-11-834,-21-2 101,-173 5-48,186 5-101,16 9 141,-154-5-68,-11-2 5,192 7 110,-188-15 399,-133 0-288,-8 1 202,-1 1-347,-1-1 0,0 0 0,-7 0-106,-13 2 13,-690 67-157,476-50 54,-130 7-76,178-16 444,-113 3-274,-99-4-265,25 6 535,58-3-191,224-10 43,0-4-1,-91-13-125,-153-12-28,254 21 157,16 4-41,42 1-197,-26-3 109,9 3-1376,67 10-5,28 5 1358,0-3 0,35 4 23,37 10-2,-66-13 58,1-3 0,1-2 0,-1-2 0,38-2-56,119-3 426,132-20-426,-61-2-25,-21 2-62,19-3 60,144-15 113,186-38 204,-4-31-79,-307 32-72,2-14-139,-90 13 37,-130 47 742,-80 28-766,1 0 1,-1 0-1,0 0 0,0 0 1,0 0-1,1 0 0,-1 0 1,0 0-1,0 0 1,0 0-1,0 0 0,1 0 1,-1-1-1,0 1 0,0 0 1,0 0-1,0 0 0,0 0 1,1 0-1,-1 0 0,0 0 1,0 0-1,0-1 1,0 1-1,0 0 0,0 0 1,1 0-1,-1 0 0,0 0 1,0-1-1,0 1 0,0 0 1,0 0-1,0 0 0,0 0 1,0-1-1,0 1 1,0 0-1,0 0 0,0 0 1,0-1-1,0 1 0,0 0 1,0 0-1,0 0 0,0 0 1,0-1-1,0 1-13,-11-6 385,-20-1-147,-1 3-265,-1 2 0,1 2 0,-5 1 27,-103 10-162,72-5 208,10-2-48,-553 60-263,-36 29 30,31-10 278,-3-29-32,279-39 399,-69-17-410,-272-41 235,354 24-144,266 17 55,29 2 33,-13-2-179,27 2-97,15 0-7,0 0-1,0 0 1,0 0-1,0 0 1,0-1-1,1 1 1,-1-1-1,0 0 1,0 0 0,0 0 104,7-1-1178,9-2 755,17-2 152,457-45 79,-416 46 121,298-17 222,225 25-34,284 16 699,2-14-608,-639 3-122,-3 1 196,-144-9 39,47 0 31,-47 0-3190,-92 0 2523,1 0 0,-1 1 0,1-1 0,-1 1 0,0 0 0,1 0 0,-1 0 0,0 0 0,1 1 0,-1-1 0,0 0 0,0 1 0,0 0 0,0-1 0,0 1 0,-1 0 0,1 0 315,4 4-1162,11 9-1249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38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5888,'-15'0'1978,"15"0"-1913,0 0 0,-1 0 0,1 1 0,0-1-1,-1 0 1,1 1 0,0-1 0,0 0 0,-1 1-1,1-1 1,0 0 0,0 1 0,0-1 0,0 1-1,0-1 1,-1 0 0,1 1 0,0-1-1,0 1 1,0-1 0,0 0 0,0 1 0,0-1-1,0 1 1,0-1 0,1 0 0,-1 1 0,0-1-1,0 1-64,0 0-17,1 9 255,0 1 0,0-1-1,3 7-237,3 27 209,-2 371 51,-6-253-418,2-149-617,0-1 0,0 0 1,2 1-1,1 5 775,-1-1-2117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38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5376,'0'0'140,"-1"-1"0,0 1-1,0 0 1,1 0 0,-1 0 0,0 0 0,0 1 0,1-1 0,-1 0 0,0 0-1,1 0 1,-1 0 0,0 1 0,1-1 0,-1 0 0,0 1 0,1-1 0,-1 1 0,1-1-1,-1 0 1,1 1 0,-1-1 0,0 1-140,1 1 79,-1 0 1,1-1-1,-1 1 1,1-1-1,0 1 0,0 0 1,0-1-1,0 1 0,0-1 1,0 1-80,0 4-38,1 92 286,4 1 0,4-1 0,4-1 0,13 37-248,-23-120 17,13 52-103,-1 17 86,-14-44-2027,-1-30 822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39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33 601 5760,'-22'-9'1898,"12"5"224,10 4-1512,13-4-430,186-108-44,7-3 235,118-62-312,-243 135-1827,63-23 1768,-97 48-915,1 1 0,0 2 1,45-6 914,-61 15-2144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39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14 453 4608,'-4'2'429,"-2"0"684,6-2-1063,-1 0 0,1 0 0,0 0 0,0 0 0,0 0 0,0 0 0,0 0 0,0 0 0,-1 0 0,1 0 0,0 0 0,0 0 0,0-1 0,0 1 0,0 0 0,0 0 0,0 0 0,-1 0 0,1 0 0,0 0-1,0 0 1,0 0 0,0 0 0,0-1 0,0 1 0,0 0 0,0 0 0,0 0 0,0 0 0,0 0 0,0 0 0,0 0 0,0-1 0,0 1 0,-1 0 0,1 0 0,0 0 0,0 0 0,0 0 0,1-1 0,-1 1-1,0 0 1,0 0-50,5-1 992,0-2-856,0 0 0,0 0-1,-1-1 1,1 0 0,0-1-136,21-15 180,13-4 159,1 3 1,16-5-340,89-33 528,-50 21-402,25-8 340,64-13-466,125-23-203,-140 39-2294,-138 35 619,-4 4-532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39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 7424,'-1'0'71,"0"0"1,1 0-1,-1 0 1,0 1-1,0-1 1,1 0 0,-1 1-1,0-1 1,1 1-1,-1-1 1,1 1-1,-1-1 1,0 1-1,1-1 1,-1 1-1,1-1 1,-1 1-1,1 0 1,0-1-1,-1 1 1,1 0 0,0 0-1,-1-1 1,1 1-1,0 0 1,0 0-1,0-1 1,-1 1-1,1 0 1,0 0-1,0 0 1,0-1-1,0 1 1,0 0-1,1 0-70,2 39 1789,-2-29-1604,5 45-54,3 0 0,2 0 0,2-1 1,3-1-1,14 33-132,59 131 1845,-82-197-2091,-6-11-3049,-1-10 1322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41.2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42 191 7040,'-6'-2'602,"-29"-1"2796,57 7-3440,-6 1 84,9-2-68,0 0 0,-1-2 0,1-1 1,0-1-1,-1-1 0,24-4 26,13-7 48,0-2 0,11-7-48,122-34 203,23 4-203,-168 41 146,33-8 163,-68 17-261,-1 1-1,1 0 1,-1 0-1,1 1 1,0 1-48,-11-1 6,0 1 1,0-1-1,0 1 1,0 0-1,0 0 0,-1 0 1,1 0-1,0 1 1,0-1-1,-1 1 0,1-1 1,-1 1-1,0 0 0,1 0 1,-1 0-7,1 2 29,0-1 0,0 1 1,0 0-1,0 0 0,-1 1 1,0-1-1,0 0 0,2 5-29,0 5 113,0 1 0,-1-1 1,-1 0-1,0 1 0,-1 10-113,-1 31 114,-3 0-1,-3-1 1,-5 21-114,-5 45 70,-14 223 580,26-304-433,-1 16 73,3-42-86,-1 10 24,3-22-383,0-2-117,-5 2-2385,1-1-1907,0-1 2079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41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7296,'0'0'2816,"0"5"-2208,5-5 0,-5 0-224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2:57:09.37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73 12 5248,'-1'0'157,"0"0"-1,-1 0 1,1 0 0,0 0-1,-1-1 1,1 1 0,0 0-1,-1 0 1,1-1 0,0 1-1,0-1 1,-1 1 0,1-1 0,0 0-1,0 1 1,0-1 0,0 0-1,0 0 1,0 0 0,0 0-1,-1 0-156,2 0 848,0 1-341,0 16-219,-2 15-458,2-18 181,-1 0-1,2-1 1,-1 1-1,2 0-10,2 29 286,-1 0 0,-3 0 0,-1 9-286,-1 18 379,0 36 603,-9 41-982,4-20 158,4-63 41,-5 21-199,-1-11 75,3 0-1,3 18-74,3-91 19,0 1-1,0-1 1,0 1-1,0-1 0,0 1 1,0 0-1,0-1 1,0 1-1,0-1 1,0 1-1,1-1 1,-1 1-1,0-1 0,0 1 1,0-1-1,1 1 1,-1-1-1,0 1 1,1-1-1,-1 1 1,0-1-1,1 1 0,-1-1 1,1 0-1,-1 1 1,0-1-1,1 0 1,-1 1-1,1-1 1,0 0-19,1 1 30,0-1 1,0 0 0,1 0 0,-1 0 0,0 0 0,0 0-1,0-1 1,2 1-31,2-2 10,0-1 0,0 1-1,0-1 1,0 0 0,0 0 0,-1-1-1,1 0 1,-1 0 0,0 0-1,4-5-9,5-2 47,131-121 196,-16 14-139,-29 40-201,12-10 146,26-30 255,-125 107-339,1 0 1,7-4 34,16-12-427,-26 20-158,-9 5-59,1 0-1,0 0 0,-1 1 0,0-2 1,1 1-1,1-2 645,-3 3-2027,-1 1-799,0 0 223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41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1 380 11840,'37'41'123,"1"-1"1,17 12-124,89 68 646,-86-73 125,-55-44-680,1 0 0,0 0 0,1 0 1,-1 0-1,0-1 0,1 0 0,0 0 1,1 1-92,-4-3 38,0 1 0,1-1 0,-1 0 0,0 1 0,0-1 1,0 0-1,0 0 0,1-1 0,-1 1 0,0 0 0,0-1 1,0 1-1,0-1 0,0 0 0,0 1 0,0-1 0,0 0 1,0 0-1,0-1 0,1 0-38,7-6 32,-1 0 1,0 0-1,-1-1 1,0 0-1,0-1 1,0 0-33,14-23 13,3-9-13,7-10 21,37-48-79,4 4-1,13-6 59,-28 42 31,-32 34 60,-1 0 0,3-9-91,-24 31 29,0 0 1,0 1-1,0-1 0,0 1 1,4-3-30,-5 5 56,0-1 1,0 0 0,-1 0 0,1 0 0,-1 0 0,0-1-1,0 1 1,0-1 0,0 1 0,0-1-57,-1-8 283,-1 10-587,0 1-235,0 0-469,0 0-411,-2 2-1151,-9 7-1542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43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 5120,'-1'0'144,"0"0"1,-1 0-1,2 0 1,-2 1 0,1-1-1,-1 1 1,2-1-1,-2 1 1,1 0-1,0 0 1,0-1-1,-1 1 1,2 0 0,-2 0-1,1 1-144,1-1 78,-1 1-1,0 0 1,1 0 0,-1-1-1,0 1 1,1 0 0,0 0-1,0 0 1,0 0 0,-1 0-1,1 0 1,0 0 0,0 0-1,0 0 1,0 1-78,-4 377 389,-6-13-433,6-273-392,-6 69-3483,7-123 1460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44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4608,'-1'4'242,"-1"1"0,0-1 0,1 1 0,0 0 0,-1 0 0,2 0 0,-1 0 0,0 0 0,0 0 0,1 0-242,-1 13 278,1-1 0,0 8-278,1 5 464,-1-26-426,3 232 1348,7 93-1173,-4-53-661,-4-196-4608,-2-60 2667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44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9 443 6144,'-7'-7'1519,"7"7"-1482,0 0-1,0 0 1,0 0-1,-1 0 1,1-1-1,0 1 1,0 0 0,0 0-1,0 0 1,0 0-1,0-1 1,0 1-1,0 0 1,0 0 0,0 0-1,0-1 1,0 1-1,0 0 1,0 0-1,0 0 1,0-1 0,0 1-1,0 0 1,0 0-1,0 0 1,0-1-1,0 1 1,0 0-1,0 0 1,0 0-37,1-2 82,0 1 0,1-1 1,-1 1-1,0 0 0,0 0 0,0 0 1,1 0-1,-1 0 0,1 0-82,3-3-204,77-62 164,-3-4 0,-1-7 40,9-8-2054,7 5 2054,-85 72-1326,1 1 0,0 0 0,1 1 1326,8-3-1872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44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21 660 6144,'-18'-11'1978,"18"11"-1943,0 0 0,0 0-1,0 0 1,0 0 0,0 0-1,-1 0 1,1 0 0,0 0-1,0 0 1,0 0 0,0 0-1,0 0 1,0 0 0,0 0-1,0 0 1,0 0-1,0 0 1,0 0 0,0 0-1,0-1 1,0 1 0,0 0-1,0 0 1,-1 0 0,1 0-1,0 0 1,0 0 0,0 0-1,0-1 1,0 1 0,0 0-1,0 0 1,0 0 0,0 0-1,0 0 1,0 0-1,0-1 1,0 1 0,0 0-1,0 0 1,0 0 0,0 0-1,0 0 1,0-1 0,0 1-1,0 0 1,0 0 0,0 0-1,0 0 1,0 0 0,0 0-1,0-1 1,0 1 0,0 0-1,1 0 1,-1 0-1,0 0 1,0 0 0,0 0-1,0 0 1,0 0 0,0-1-1,0 1 1,0 0 0,0 0-1,0 0 1,0 0 0,0 0-35,8-3-349,-6 2 485,10-7-195,0-2 0,9-9 59,7-6-36,18-10 82,4 2-46,-10 6 87,38-32-87,-35 18 77,-2-2 1,37-47-78,-26 25-155,19-13 155,17-7-5973,-62 64 3493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45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22 233 7680,'-18'-15'2506,"18"15"-2463,0 0-1,0-1 0,-1 1 0,1 0 1,0-1-1,-1 1 0,1-1 1,0 1-1,-1-1 0,1 1 0,0-1 1,0 1-1,0-1 0,0 1 0,0-1 1,0 1-1,-1-1 0,1 1 1,0-1-1,0 1 0,0-1 0,0 1 1,0-1-1,0 0 0,0 1 0,0-1 1,0 1-1,1-1 0,-1 1 1,0-1-1,0 1 0,0-1 0,0 0 1,0 1-1,0-1 0,0 1 0,1 0 1,-1-1-1,0 1 0,1-1 1,-1 1-1,1-1-42,-1-1 214,4-7-193,12-28-128,11-19 107,-22 45-49,1 1 1,1 0-1,0 1 0,-1 0 0,2 0 1,-1 1-1,3-2 49,-8 8-31,1 0-1,-1 0 1,0 0 0,1 1-1,-1-1 1,1 1 0,0 0-1,0 0 1,0 0-1,-1 1 1,1-1 0,0 1-1,0 0 1,0 0 0,-1 0-1,1 1 1,-1-1 0,1 1-1,0 0 1,0 0 0,0 1-1,0 0 32,1 0-20,-2 1-1,2 0 1,-1 0-1,0 0 0,0 1 1,0 0-1,0-1 1,-1 1-1,1 1 1,-1-1-1,0 0 1,0 1-1,0 0 0,-1 0 1,1 0-1,0 1 21,1 6 37,-1 1 0,1-1-1,-1 1 1,-1 0 0,0 0 0,-1 1-1,1-1 1,-2 0 0,1 6-37,-4 28 460,-8 45-460,10-75 52,-8 50 59,-1-1 0,-3-1 1,-2 0-1,-1-2 0,-3-1 0,-2-1 1,-7 13-112,24-62 75,3-8-51,0 0 1,0 1-1,0-1 1,1 1-1,-1 1-24,2-5-1,0-1 0,0 0 0,0 0 0,0 0 0,0 0 0,0 0 0,0 1 0,0-1 0,0 0 0,0 0-1,0 0 1,0 0 0,0 1 0,0-1 0,0 0 0,0 0 0,0 0 0,0 1 0,0-1 0,0 0 0,0 0 0,0 0 0,0 0 0,0 1 0,0-1 0,0 0 0,0 0 0,0 0 0,0 0 0,0 0 0,0 1 0,0-1 0,0 0-1,0 0 1,0 0 0,0 0 0,1 0 0,-1 0 0,0 0 0,0 1 0,0-1 0,0 0 0,0 0 0,1 0 0,-1 0 0,0 0 0,0 0 0,0 0 0,0 0 0,0 0 0,0 0 0,0 0 0,0 0 0,0 0 0,1 0 1,7-3-66,-6 2 66,75-38 87,-36 16 237,39-12-324,-14 16-101,27-1 101,-30 11-890,-26 5-5692,13-5 6582,-19-1-3024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47.5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11 683 6400,'-10'-1'1918,"12"0"-597,19-1-1040,6 1-348,12-4 67,6-1 13,274-46 456,-1-23 319,-307 72-743,343-62 732,-340 63-765,122-13 141,48 8-153,136 17 235,90-3 486,-68-22 70,-1-21-520,-299 32-99,29 4-172,-33 0 324,-37 0-196,-1 0 0,0 0 0,0 0-11,0 0-37,0 0 0,22-3-128,-21 3 58,0 0 0,-1 0-1,1 0 1,0 0 0,0 0 0,-1 0 0,1 0 0,0-1 0,-1 1-1,1 0 1,0-1 0,0 1 0,-1-1 0,1 1-10,-1 0 32,0 0 0,0-1 0,0 1 0,0 0 0,1 0 0,-1-1 0,0 1 0,0 0 0,0 0 0,0-1 0,0 1 0,0 0 0,0 0 0,0-1 0,0 1 0,0 0 1,0 0-1,0-1 0,0 1 0,0 0 0,0 0 0,0-1 0,0 1 0,0 0 0,0 0 0,0-1 0,0 1 0,-1 0 0,1 0 0,0-1 0,0 1-32,-2-4 350,0 1-1,0 0 0,-1-1 1,1 1-1,-2-2-349,-2-3-350,-43-64 177,-16-22-108,52 78 276,0 1 0,-1 0-1,0 2 1,-8-6 5,-6-2 63,-1 1-1,-1 2 1,0 2 0,-14-3-63,-17-8-928,85 33 634,0 0-1,8-2 295,2 1 34,341 44-60,-335-46 132,-1 3 1,38 12-107,-76-18 31,-1 1 0,1-1 0,-1 0 0,1 0 0,-1 0 0,0 0-1,1 0 1,-1 0 0,1 1 0,-1-1 0,0 0 0,0 1 0,1-1 0,-1 0 0,1 1 0,-1-1 0,0 0 0,0 1 0,1-1 0,-1 1 0,0-1 0,1 1 0,-1-1 0,0 1-1,1-1 1,-1 1 0,0-1 0,0 1 0,0-1 0,0 1 0,0 0 0,0-1 0,0 1 0,0-1 0,0 1 0,0 0 0,0-1 0,0 1 0,0-1 0,0 1 0,0 0-31,-1 2 85,0 0 1,0 0-1,0 0 1,0 0-1,-1 0 1,1 0-1,-1 0-85,2-2 5,-48 96 487,-12 24-83,-41 82-46,-34 98-363,114-254-379,-1-2 0,-13 17 379,31-54-103,-4 4-3268,8-12 3312,0 0-1,0 1 1,0-1 0,0 0-1,0 0 1,0 0-1,0 0 1,0 0-1,0 0 1,0 0-1,0 0 1,0 0 0,0 0-1,0 0 1,0 0-1,0 0 1,-1 0-1,1-1 1,0 1-1,0 0 1,0 0-1,0 0 1,0 0 0,0 0-1,0 0 1,0 0-1,0 0 1,0 0-1,0 0 1,0 0-1,0 0 1,0 0 0,0 0-1,-1 0 1,1 0-1,0 0 1,0-1-1,0 1 1,0 0-1,0 0 1,0 0 0,0 0-1,0 0 1,0 0-1,0 0 1,0 0-1,0 0 1,0 0-1,0 0 1,0 0-1,0-1 1,0 1 59,1-11-3850,2-15-934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51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5177 6528,'-3'0'246,"-10"-2"2663,13 1-2871,0 1 1,0-1-1,0 1 1,0-1-1,0 1 1,0-1-1,1 1 1,-1-1-1,0 1 1,0-1-1,0 1 1,0-1-1,1 1 1,-1 0-1,0-1 1,0 1-1,1-1 1,-1 1-1,0-1 1,1 1-1,-1 0 1,1-1-1,-1 1 1,0 0-1,1-1-38,8-8-33,1 0 0,0 0 0,1 1 0,8-5 33,25-21-7,5-11 237,86-75 815,45-26-1045,-41 40 1312,87-90-1312,231-192 789,-324 287-696,40-34-138,-19 1 294,207-168 617,-281 243-690,28-21 128,45-48-304,-140 117 11,335-295 389,-258 236-335,51-42 115,8-17-180,-90 72 24,28-25-16,13-4-8,137-91-68,88-72 51,-212 150 17,143-116 10,69-10-13,-233 162 6,-58 41 17,204-149 62,-140 91 12,117-91-55,-71 57-191,43-31 90,-112 92 29,59-40 157,-112 78-162,-1 0-1,-1-2 1,9-9 38,54-60 68,-36 36 70,-10 12-213,24-34 75,-53 62 40,0 1-1,1 0 1,2-1-40,18-19 4,-27 27-11,-1 2 7,-1-1 0,1 0 1,-1 1-1,0-1 0,1 0 1,-1 1-1,0-1 0,1 0 1,-1 0-1,0 0 0,0 1 1,0-1-1,0 0 0,0 0 1,0 0-1,0 1 0,0-1 1,0 0-1,0 0 0,0 0 1,0 1-1,0-1 0,0 1-5,0-1 0,0 1 1,0 0-1,0 0 0,0 0 0,0-1 1,0 1-1,0 0 0,0 0 0,0 0 1,0-1-1,0 1 0,0 0 0,0 0 1,0 0-1,0-1 0,-1 1 0,1 0 1,0 0-1,0 0 0,0 0 0,0-1 1,0 1-1,0 0 0,0 0 0,-1 0 1,1 0-1,0 0 0,0-1 0,0 1 1,0 0-1,-1 0 0,1 0 5,-6 2-198,-3 3 169,-28 3-206,0 1 0,0 3 1,2 1-1,-29 14 235,-4 7-80,-57 40 80,42-19 23,-30 19 2,81-54 7,15-9 16,-1-1 0,-17 8-48,26-14 22,0 1 0,0 0-1,-5 4-21,-4 3-582,28-14-1726,-4 1 2288,-1 0 1,1 0 0,0-1-1,0 0 1,2-1 19,194-94 261,55-29 112,-219 108-239,27-13 260,9 0-394,-62 29 7,-11 2 3,1 0 0,-1-1 0,0 1 0,0 0 0,0 0 0,0-1 1,0 1-1,0 0 0,0-1 0,1 1 0,-1-1 0,0 0-10,-1 1 230,0 0 138,0 0-32,0 13 106,-2 0-352,-1 1 0,-4 12-90,-2 11 60,-27 125-1,-8-2-59,29-98 32,2 1 0,2 5-32,-3 15-192,9-57-1158,-1-1 1,-3 6 1349,6-22-907,0-1 1,-1 1-1,0-1 1,0 0-1,-1 0 0,0 0 1,-1-1-1,1 1 907,-21 15-2981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51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1 1664,'-44'5'608,"23"3"-480,-7-8-160,15 3-64,0-3-544,-9 0-192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52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5248,'0'0'22,"0"0"0,0 0 1,0 0-1,0 0 0,0 0 0,-1 0 1,1 0-1,0 0 0,0 0 0,0 0 1,0 0-1,0 0 0,0 0 0,0 0 0,0 0 1,-1 0-1,1 0 0,0 0 0,0 0 1,0 0-1,0 0 0,0 0 0,0 0 1,0 0-1,0 1 0,0-1 0,0 0 1,-1 0-1,1 0 0,0 0 0,0 0 1,0 0-1,0 0 0,0 0 0,0 0 1,0 0-1,0 1 0,0-1 0,0 0 1,0 0-1,0 0 0,0 0 0,0 0 1,0 0-1,0 0 0,0 0 0,0 1-22,-2 9 1209,2 17 618,0-22-1684,1 144-57,-5 233 174,4-311-1374,0-42 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2:57:10.0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 1723 3968,'-2'-1'423,"1"1"-357,1 0 1,0 0-1,-1 0 1,1 0-1,0-1 1,-1 1-1,1 0 1,0 0-1,-1-1 1,1 1-1,0 0 1,0 0-1,-1-1 0,1 1 1,0 0-1,0-1 1,0 1-1,-1 0 1,1-1-1,0 1 1,0 0-1,0-1 1,0 1-67,0-1 506,0 1-26,0 0-160,0 0-80,0-6 0,1-19 129,1-1-1,1 1 0,1 0 0,2 1 1,0-1-1,4-6-368,6-12 628,2 0 1,23-40-629,65-100 837,-31 58-458,82-132 368,15-26 351,-79 121-533,48-85 470,-122 214-770,-9 16-43,-1 1 0,2-6-222,-9 15 1020,-2 1-5894,0 6-405,3 9 1784,2 3 988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52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0 6272,'0'1'50,"-3"2"136,0 0 0,1 0-1,-1 0 1,1 1 0,0-1 0,0 1 0,0 0-1,1-1 1,-1 1 0,1 0 0,0 0 0,0 0-1,0 0 1,0 0 0,1 1-186,-4 53 238,2 0 1,4 27-239,15 120 52,-3-31-42,-11-136-208,8 235-1860,-11-254-497,0-6-138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52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1 728 5632,'5'-8'397,"0"1"0,0 0 0,0 0 0,1 1 0,0-1 1,1 1-1,2-2-397,2-1 238,53-55 296,-31 29-401,21-15-133,73-51 116,10-9-35,-51 38-130,45-39-451,-98 79-81,-12 11-2096,1 1-1,19-13 2678,-19 20-1813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53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0 683 5760,'2'0'262,"0"-1"0,0 0 0,0 1-1,0-1 1,-1 0 0,1 0 0,0 0 0,-1 0 0,1-1 0,0 1 0,0-1-262,6-4 265,30-14 22,0-1-1,-2-1 0,20-18-286,94-84 112,-71 57-187,-20 18 17,157-126-540,-187 152-1034,0-1 0,-1-1 1,5-8 1631,-1-8-2427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53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5 281 7936,'-1'-2'402,"1"1"-316,-1 1 1,1-1 0,-1 0 0,1 1 0,0-1 0,-1 0 0,1 0 0,0 1-1,0-1 1,-1 0 0,1 0 0,0 0 0,0 1 0,0-1 0,0 0-1,0 0 1,0 0 0,0 0 0,0 1 0,1-1 0,-1 0 0,0 0 0,0 0-1,1 1 1,-1-1 0,0 0 0,1 1 0,-1-1 0,1 0 0,-1 1-1,1-1 1,-1 0 0,1 1 0,-1-1 0,1 1 0,0-1 0,-1 1-87,18-16 700,18-12-700,15-12-226,8-16-289,27-23-351,-80 74 667,1 0 0,-1 0 0,1 0 0,7-2 199,-13 6-9,0 1 0,0-1 1,0 0-1,0 1 1,0 0-1,1-1 1,-1 1-1,0 0 0,0-1 1,0 1-1,1 0 1,-1 0-1,0 0 1,0 0-1,1 0 0,-1 0 1,0 0-1,0 1 1,0-1-1,1 0 1,-1 1-1,0-1 0,0 1 1,0-1-1,0 1 1,0-1-1,0 1 0,0 0 1,0 0-1,0-1 1,0 1-1,0 0 1,0 0-1,0 1 9,0 0 65,0 0-1,0 0 0,-1 0 1,1 0-1,0 0 1,-1 0-1,0 0 1,1 0-1,-1 0 1,0 0-1,0 0 1,0 1-1,0-1 1,-1 0-1,1 0-64,-10 34 855,8-27-618,-8 19 159,-1-2 0,-1 1 0,-1-1 0,-1-1 1,-2 0-1,0-2 0,-2 2-396,16-24-66,1 0 1,0 1-1,0-1 0,0 0 1,0 1-1,1-1 1,-1 1-1,0-1 1,1 1-1,-1-1 0,1 1 1,-1-1-1,1 1 1,0 0-1,-1-1 0,1 1 1,0 0-1,0 1 66,1-2-53,0 0-1,-1 0 1,1 0-1,0 0 1,-1 0-1,1 0 1,0 0-1,0 0 1,0 0-1,0 0 1,0 0-1,0-1 1,0 1 0,0 0-1,0-1 1,1 1-1,-1-1 1,0 1-1,0-1 1,0 1-1,1-1 1,-1 0-1,1 0 54,18 5-196,0-1 0,14 0 196,30 5-72,-37-2 15,0 1 1,0 1-1,0 1 0,-1 1 0,-1 2 0,9 6 57,-17-9 5,-1 1 1,0 1-1,-1 0 0,0 1 1,-1 1-1,-1 0 0,0 1 1,-1 0-1,8 12-5,-15-18 97,0-1 0,-1 1 0,1 0 1,-2 0-1,1 1 0,-1-1 0,-1 1 0,0 0 0,0 0 1,-1-1-1,0 1 0,-1 0 0,0 0 0,0 0 0,-1 0 0,0 0 1,-1 0-1,0 0 0,-1-1 0,0 1 0,0-1 0,-1 0 1,-5 8-98,-5 10 462,-2-1 0,-1-1 0,-17 20-462,-8 3 1382,-17 14-1382,25-30 429,-1-2 0,-1-1 0,-1-2 0,-13 6-429,-4-2-882,-2-1 0,-52 19 882,88-41-689,-21 9-1416,38-16 1824,1 0-1,-1 0 1,1-1 0,-1 1 0,1-1 0,-1 0 0,0 0 0,1 0 0,-1 0 0,1 0 0,-1 0 0,0-1 0,0 0 281,1 1-327,0-2 1,0 1 0,0 0-1,1 0 1,-1 0-1,1-1 1,-1 1 0,1-1-1,-1 0 1,0 0 326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2:55:4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5760,'-31'39'2176,"22"-27"-1664,1 4 96,8-8 32,-5-1-256,0 1-64,0 0-384,5 1-128,-3-6 96,3-3-448,0 5-128,0-2-640,0-3-1536,0 0 224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41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7296,'0'0'2816,"0"5"-2208,5-5 0,-5 0-224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3:07:51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1 1664,'-44'5'608,"23"3"-480,-7-8-160,15 3-64,0-3-544,-9 0-192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2:57:12.84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3348 0 5632,'0'0'40,"0"0"0,-1 0 0,1 0 1,0 0-1,0 0 0,0 0 0,0 0 1,0 0-1,0 0 0,0 0 0,0 0 0,0 0 1,0 0-1,0 0 0,0 0 0,-1 0 1,1 0-1,0 0 0,0 0 0,0 0 0,0 1 1,0-1-1,0 0 0,0 0 0,0 0 1,0 0-1,0 0 0,0 0 0,0 0 0,0 0 1,0 0-1,0 0 0,0 0 0,0 0 1,-1 0-1,1 0 0,0 0 0,0 0 0,0 0 1,0 1-1,0-1 0,0 0 0,0 0 1,0 0-1,0 0 0,0 0 0,0 0 0,0 0 1,0 0-1,0 0 0,0 0 0,0 0 1,0 0-1,0 1 0,0-1 0,0 0 0,1 0 1,-1 0-41,3 5 468,0-1 1168,-13 7-1617,0-1 0,0 0 0,-3 2-19,-5 4 44,-23 26 96,-16 15 232,-12 3-39,4 3-1,2 2 1,3 4-333,-42 65 344,-41 49-38,109-148-321,-2-1 0,-2-1 0,-3 0 15,-10 8 13,-7 9 183,2 2-1,2 3 1,-30 40-196,37-38 283,-17 13-283,19-21 113,1 4-113,10-10-220,-40 36 220,8-19-6,9-8 65,-5 10-59,-191 234 102,207-237-137,16-20 192,-28 29-157,-169 145 171,78-71 218,-67 87-389,142-138-58,60-76 120,-8 10-85,-1-1 1,-2-1-1,-16 12 23,-7 3 51,-33 35-51,11-10-45,49-43 51,1 1 0,-13 19-6,4-6-18,8-8 6,1 1 0,0 4 12,4-6-76,-2-1 0,-14 17 76,-27 32 198,57-70-214,-13 10 96,14-12-43,0-4-46,-1 0-1,1 0 1,-1 0 0,1 0 0,0-1-1,0 1 1,0 0 0,1 0 0,-1-1-1,1-1 10,-1-1-19,-7-58-352,1-44 371,3 27-93,0 15 88,-13-281 197,12 244-230,0 138-287,15 588-32,-8-572 329,-2-3 168,5 22-140,-4-19 208,-1-50-256,22 11-123,-15-10 192,-1 1 1,1-1-1,0 1 0,0-2 1,0 1-1,0-1 0,0 0-21,54 2 62,-51-2-65,87 2 119,1-5 0,-1-3 0,0-5 0,13-7-116,-45 6 1003,22 0-1003,-49 10 384,-36 1-246,-2 0 49,0 0 37,0 0 27,0 0-33,0 0-159,0 0-107,0 0-112,0 0-59,0 0-223,0 0-214,0 0-432,10 1-2998,4 0 374,6-3 406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2:57:29.38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6528,'0'1'146,"0"-1"1,0 1 0,0-1-1,0 1 1,0-1-1,1 1 1,-1-1-1,0 1 1,0-1 0,0 1-1,0-1 1,1 1-1,-1-1 1,0 1 0,0-1-1,1 1 1,-1-1-1,0 0 1,1 1 0,-1-1-1,0 0 1,1 1-1,-1-1 1,1 0-1,-1 1 1,1-1-147,15 4 853,-14-4-849,0 0 0,0 0 1,0 0-1,0 1 0,0-1 0,0 1 0,0 0 1,0-1-1,0 1 0,-1 0 0,1 0 0,2 2-4,21 15-113,-21-16 121,0 0 0,-1 1-1,1-1 1,-1 1-1,1 0 1,-1 0-1,0 1 1,0-1-1,0 1 1,0 0-8,4 10 124,-1-1 0,0 1 1,-1 0-1,-1 1 0,2 8-124,-1-6 72,13 62 129,-12-49-467,0-1 0,3 0-1,0-1 1,10 21 266,-17-46-493,0 1 0,0 0-1,0-1 1,1 1 0,-1-1-1,3 2 494,-1-3-2506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2:57:30.13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298 386 4992,'-6'0'407,"-25"5"1123,29-5-1462,0 1 0,1-1 0,-1 1-1,1 0 1,-1-1 0,1 1 0,-1 0-1,1 0 1,0 0 0,-1 0 0,1 0-1,0 0 1,0 0 0,0 0 0,0 1 0,0-1-1,0 0 1,0 1-68,-14 24-14,9-15 162,1-1 1,0 1 0,-4 10-149,2 3-43,0 1 1,2-1-1,0 1 0,2 0 1,1 0-1,1 0 0,1 0 1,1 0-1,1 0 0,4 17 43,8 25 177,3-1 0,20 47-177,-24-77 60,3 0-1,1-1 0,1-1 1,2-1-1,14 17-59,-21-33-26,1-2-1,0 1 1,1-1-1,1-1 1,0-1-1,1-1 1,0 0-1,1-1 1,1 0-1,-1-2 1,1 0-1,1-1 1,15 3 26,-20-6 31,0-2 1,0 0 0,-1-1-1,2-1 1,-1 0-1,0 0 1,0-2 0,0 0-1,0-1 1,0 0-1,0-1 1,-1-1-1,1 0 1,-1-1 0,0-1-1,0 0 1,-1-1-1,0 0 1,5-4-32,5-7 78,0-1 0,-1-1-1,-1 0 1,0-2 0,14-21-78,10-18 320,26-50-320,-51 79 126,-1-1 0,-2-1 0,-2-1-1,-1-1 1,-2 1 0,-1-2-1,1-14-125,0-20 74,-4 0 0,-3 0-1,-3 0 1,-2-1-1,-5-7-73,2 55 76,0 0-1,-2 1 1,-1-1-1,0 1 1,-2 0-1,-1 0-75,4 11 113,-1 0 0,0 0 0,-1 1 0,0 0 0,0 0 0,-1 1 0,-1 0 0,0 0 0,0 1 0,-1 0 0,-9-7-113,9 11 14,1 0-1,-1 0 0,0 1 1,0 0-1,0 0 0,-1 1 1,1 1-1,-1 0 0,1 0 0,-11 0-13,-18 1 3,1 1 0,-16 4-3,53-4 0,-83 9-36,0 4-1,0 4 1,1 3 0,2 4 0,-61 26 36,118-41-200,1 2 0,-1 0 1,2 1-1,0 1 0,0 1 0,2 1 1,-1 1-1,2 1 0,0 0 200,-5 8-1241,1 1 1,2 1-1,-16 25 1241,24-29-2416,-8 20 2416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2:57:31.00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25 379 6656,'-15'-7'2202,"14"6"-2116,0 0 0,0 0-1,1 1 1,-1-1-1,0 0 1,1 0-1,-1 0 1,0 0-1,1 0 1,0 0 0,-1 0-1,1 0 1,-1 0-1,1 0 1,0 0-1,0 0 1,0 0 0,0 0-1,0 0 1,0-1-1,0 1 1,0 0-1,0 0 1,0 0-1,1-1-85,5-27 251,4-4-269,1 0 0,2 1 0,1 0 1,2 1-1,1 1 0,14-19 18,-26 42 13,1-1 1,0 1-1,1 0 0,0 0 1,0 1-1,1 0 0,-1 0 1,5-1-14,-9 5 11,1 0 1,0 0-1,-1 0 1,1 1-1,0-1 0,0 1 1,0 0-1,0 1 1,0-1-1,1 1 1,-1-1-1,0 1 1,0 0-1,0 1 1,0-1-1,0 1 1,0 0-1,1 0 1,-2 0-1,3 1-11,2 2-7,1 0 0,-1 1 0,0 0 1,0 1-1,0 0 0,-1 0 0,0 0 0,0 1 0,0 0 1,-1 1-1,0-1 0,-1 1 0,1 0 0,-2 1 0,1-1 0,3 10 7,1 5-98,-1 1-1,-1 0 1,-1 1-1,-1-1 0,2 23 99,-5-8 229,-2 1 0,-1-1 0,-2 0-1,-1 0 1,-3 1-229,3-8 440,3 12 451,1-44-886,0 1 0,0-1 0,0 0 0,0 0 0,0 0 0,0 1 0,0-1 0,0 0 0,0 0 0,0 1 0,0-1 0,0 0 0,1 0 0,-1 0 0,0 1 0,0-1 0,0 0 0,0 0 0,0 0 0,0 1 0,1-1 0,-1 0 0,0 0 1,0 0-1,0 0 0,0 1 0,1-1 0,-1 0 0,0 0 0,0 0 0,1 0 0,-1 0 0,0 0-5,10-2 60,15-11-88,-18 9 22,4-2-60,0 0 0,1 1 0,0 1 0,0 0 0,11-2 66,16-2-590,9 1 590,-6 1-1561,2-3 1561,-30 6-650,-1-1-1,1 0 1,-1-1-1,0-1 1,2-2 650,22-13-2432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2:57:31.67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166 476 6656,'-23'19'1033,"6"-5"-11,1 1 0,-5 7-1022,11-12 65,1 0 0,0 1-1,0 0 1,1 1 0,1-1 0,0 1-1,-3 8-64,5-4-10,1 0-1,1 0 0,0 0 1,1 1-1,0-1 0,2 1 1,0 8 10,2 7-9,2 0 0,0-1 0,5 14 9,0-14-20,0 0 0,2-1 0,2 0 0,0 0 0,2-2 0,1 1 0,1-2 0,2 0 0,1-2 0,0 0 0,2-1 0,1-1 0,25 20 20,-17-19 134,0-1 1,2-2-1,0-1 0,2-1 0,0-2 0,0-1 0,2-2 0,0-2 1,1-1-1,-1-2 0,18 1-134,-28-7 131,-1-1 0,1-2 0,0 0 0,-1-2 0,1-1-1,-1-1 1,25-7-131,13-7 286,0-4 0,32-16-286,-65 25 42,0-2 0,-1-1 0,-1-2 1,0 0-1,20-18-42,-29 19 110,-2-1 0,1 0 0,-2-1 0,-1-1 0,0-1 0,-1 0 0,11-24-110,0-7 232,-2-1-1,-2-1 1,-3-1-1,-2-1 1,7-48-232,-13 39 95,-2 0 0,-4-1-1,-2 0 1,-3 0 0,-3-3-95,1 47 178,0 1 0,-2-1-1,0 1 1,-1 0 0,-1 0-1,-8-16-177,10 26 36,-2 1 0,0-1-1,0 1 1,0 0 0,-1 1 0,-1 0-1,0 0 1,0 0 0,-1 1 0,0 0-1,0 1 1,-1 0 0,-2-1-36,-6-2-57,1 1 1,-1 1 0,0 1-1,-1 1 1,0 0-1,0 1 1,-5 1 56,-19-3-163,-1 2 1,-30 1 162,22 5-253,1 2 0,0 2 0,0 2 0,0 2-1,1 3 1,0 2 0,1 2 0,1 2 0,1 2 0,1 3 0,-24 15 253,23-9-1391,1 3 0,-40 36 1391,11-1-5932,-11 18 5932,-2 8-2827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12:55:4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5760,'-31'39'2176,"22"-27"-1664,1 4 96,8-8 32,-5-1-256,0 1-64,0 0-384,5 1-128,-3-6 96,3-3-448,0 5-128,0-2-640,0-3-1536,0 0 224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6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203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42299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866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1456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406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177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3796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8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4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8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3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5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6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0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7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7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.png"/><Relationship Id="rId4" Type="http://schemas.openxmlformats.org/officeDocument/2006/relationships/image" Target="../media/image40.png"/><Relationship Id="rId9" Type="http://schemas.openxmlformats.org/officeDocument/2006/relationships/customXml" Target="../ink/ink4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.xm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9" Type="http://schemas.openxmlformats.org/officeDocument/2006/relationships/customXml" Target="../ink/ink27.xml"/><Relationship Id="rId3" Type="http://schemas.openxmlformats.org/officeDocument/2006/relationships/image" Target="../media/image40.png"/><Relationship Id="rId21" Type="http://schemas.openxmlformats.org/officeDocument/2006/relationships/customXml" Target="../ink/ink18.xml"/><Relationship Id="rId34" Type="http://schemas.openxmlformats.org/officeDocument/2006/relationships/image" Target="../media/image27.png"/><Relationship Id="rId42" Type="http://schemas.openxmlformats.org/officeDocument/2006/relationships/image" Target="../media/image31.png"/><Relationship Id="rId47" Type="http://schemas.openxmlformats.org/officeDocument/2006/relationships/customXml" Target="../ink/ink31.xml"/><Relationship Id="rId50" Type="http://schemas.openxmlformats.org/officeDocument/2006/relationships/image" Target="../media/image35.png"/><Relationship Id="rId7" Type="http://schemas.openxmlformats.org/officeDocument/2006/relationships/customXml" Target="../ink/ink11.xml"/><Relationship Id="rId12" Type="http://schemas.openxmlformats.org/officeDocument/2006/relationships/image" Target="../media/image16.png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33" Type="http://schemas.openxmlformats.org/officeDocument/2006/relationships/customXml" Target="../ink/ink24.xml"/><Relationship Id="rId38" Type="http://schemas.openxmlformats.org/officeDocument/2006/relationships/image" Target="../media/image29.png"/><Relationship Id="rId46" Type="http://schemas.openxmlformats.org/officeDocument/2006/relationships/image" Target="../media/image33.png"/><Relationship Id="rId2" Type="http://schemas.openxmlformats.org/officeDocument/2006/relationships/customXml" Target="../ink/ink9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customXml" Target="../ink/ink22.xml"/><Relationship Id="rId41" Type="http://schemas.openxmlformats.org/officeDocument/2006/relationships/customXml" Target="../ink/ink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customXml" Target="../ink/ink13.xml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37" Type="http://schemas.openxmlformats.org/officeDocument/2006/relationships/customXml" Target="../ink/ink26.xml"/><Relationship Id="rId40" Type="http://schemas.openxmlformats.org/officeDocument/2006/relationships/image" Target="../media/image30.png"/><Relationship Id="rId45" Type="http://schemas.openxmlformats.org/officeDocument/2006/relationships/customXml" Target="../ink/ink30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24.png"/><Relationship Id="rId36" Type="http://schemas.openxmlformats.org/officeDocument/2006/relationships/image" Target="../media/image28.png"/><Relationship Id="rId49" Type="http://schemas.openxmlformats.org/officeDocument/2006/relationships/customXml" Target="../ink/ink32.xml"/><Relationship Id="rId10" Type="http://schemas.openxmlformats.org/officeDocument/2006/relationships/image" Target="../media/image15.png"/><Relationship Id="rId19" Type="http://schemas.openxmlformats.org/officeDocument/2006/relationships/customXml" Target="../ink/ink17.xml"/><Relationship Id="rId31" Type="http://schemas.openxmlformats.org/officeDocument/2006/relationships/customXml" Target="../ink/ink23.xml"/><Relationship Id="rId44" Type="http://schemas.openxmlformats.org/officeDocument/2006/relationships/image" Target="../media/image32.png"/><Relationship Id="rId52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customXml" Target="../ink/ink12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customXml" Target="../ink/ink21.xml"/><Relationship Id="rId30" Type="http://schemas.openxmlformats.org/officeDocument/2006/relationships/image" Target="../media/image25.png"/><Relationship Id="rId35" Type="http://schemas.openxmlformats.org/officeDocument/2006/relationships/customXml" Target="../ink/ink25.xml"/><Relationship Id="rId43" Type="http://schemas.openxmlformats.org/officeDocument/2006/relationships/customXml" Target="../ink/ink29.xml"/><Relationship Id="rId48" Type="http://schemas.openxmlformats.org/officeDocument/2006/relationships/image" Target="../media/image34.png"/><Relationship Id="rId8" Type="http://schemas.openxmlformats.org/officeDocument/2006/relationships/image" Target="../media/image14.png"/><Relationship Id="rId51" Type="http://schemas.openxmlformats.org/officeDocument/2006/relationships/customXml" Target="../ink/ink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1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36.xml"/><Relationship Id="rId5" Type="http://schemas.openxmlformats.org/officeDocument/2006/relationships/image" Target="../media/image22.png"/><Relationship Id="rId4" Type="http://schemas.openxmlformats.org/officeDocument/2006/relationships/customXml" Target="../ink/ink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492" y="641127"/>
            <a:ext cx="10922924" cy="1171544"/>
          </a:xfrm>
        </p:spPr>
        <p:txBody>
          <a:bodyPr anchor="ctr">
            <a:noAutofit/>
          </a:bodyPr>
          <a:lstStyle/>
          <a:p>
            <a:pPr algn="ctr"/>
            <a:r>
              <a:rPr lang="en-US" sz="3200" cap="none" dirty="0">
                <a:latin typeface="Abadi" panose="020B0604020104020204" pitchFamily="34" charset="0"/>
              </a:rPr>
              <a:t/>
            </a:r>
            <a:br>
              <a:rPr lang="en-US" sz="3200" cap="none" dirty="0">
                <a:latin typeface="Abadi" panose="020B0604020104020204" pitchFamily="34" charset="0"/>
              </a:rPr>
            </a:br>
            <a:r>
              <a:rPr lang="en-US" sz="3600" cap="none" dirty="0">
                <a:latin typeface="Abadi" panose="020B0604020104020204" pitchFamily="34" charset="0"/>
              </a:rPr>
              <a:t> </a:t>
            </a:r>
            <a:r>
              <a:rPr lang="en-US" sz="3600" dirty="0">
                <a:latin typeface="Abadi" panose="020B0604020104020204" pitchFamily="34" charset="0"/>
              </a:rPr>
              <a:t>NESST CHSP</a:t>
            </a:r>
            <a:r>
              <a:rPr lang="en-US" sz="3600" cap="none" dirty="0">
                <a:latin typeface="Abadi" panose="020B0604020104020204" pitchFamily="34" charset="0"/>
              </a:rPr>
              <a:t> Forum</a:t>
            </a:r>
            <a:r>
              <a:rPr lang="en-US" sz="3200" cap="none" dirty="0">
                <a:latin typeface="Abadi" panose="020B0604020104020204" pitchFamily="34" charset="0"/>
              </a:rPr>
              <a:t/>
            </a:r>
            <a:br>
              <a:rPr lang="en-US" sz="3200" cap="none" dirty="0">
                <a:latin typeface="Abadi" panose="020B0604020104020204" pitchFamily="34" charset="0"/>
              </a:rPr>
            </a:b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3200" cap="none" dirty="0">
                <a:latin typeface="Abadi" panose="020B0604020104020204" pitchFamily="34" charset="0"/>
              </a:rPr>
              <a:t/>
            </a:r>
            <a:br>
              <a:rPr lang="en-US" sz="3200" cap="none" dirty="0">
                <a:latin typeface="Abadi" panose="020B0604020104020204" pitchFamily="34" charset="0"/>
              </a:rPr>
            </a:br>
            <a:endParaRPr lang="en-US" sz="3200" cap="none" dirty="0">
              <a:latin typeface="Abadi" panose="020B06040201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2D45C0D-610F-419B-B864-D4E09CF19D07}"/>
              </a:ext>
            </a:extLst>
          </p:cNvPr>
          <p:cNvSpPr txBox="1">
            <a:spLocks/>
          </p:cNvSpPr>
          <p:nvPr/>
        </p:nvSpPr>
        <p:spPr>
          <a:xfrm>
            <a:off x="3589843" y="2752044"/>
            <a:ext cx="5523298" cy="996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Please test your microphone and sound before the meeting commences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ADD3CFB-D685-440E-81DA-FE32804CD4D4}"/>
              </a:ext>
            </a:extLst>
          </p:cNvPr>
          <p:cNvSpPr txBox="1">
            <a:spLocks/>
          </p:cNvSpPr>
          <p:nvPr/>
        </p:nvSpPr>
        <p:spPr>
          <a:xfrm>
            <a:off x="3528472" y="2388113"/>
            <a:ext cx="5523298" cy="4623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meeting will begin 10am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B6642F-1CBA-41F9-A3FD-65885A01383C}"/>
              </a:ext>
            </a:extLst>
          </p:cNvPr>
          <p:cNvSpPr txBox="1">
            <a:spLocks/>
          </p:cNvSpPr>
          <p:nvPr/>
        </p:nvSpPr>
        <p:spPr>
          <a:xfrm>
            <a:off x="3589844" y="4039989"/>
            <a:ext cx="5523297" cy="4151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For technical problems please text or call Jenni 0427923316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47BBF5-EF76-4C9A-91D0-9BE2078C4F00}"/>
              </a:ext>
            </a:extLst>
          </p:cNvPr>
          <p:cNvSpPr txBox="1">
            <a:spLocks/>
          </p:cNvSpPr>
          <p:nvPr/>
        </p:nvSpPr>
        <p:spPr>
          <a:xfrm>
            <a:off x="3466637" y="4868039"/>
            <a:ext cx="5445654" cy="65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100" dirty="0"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CE477B1-AFBB-4299-B9D9-91703D311BB6}"/>
              </a:ext>
            </a:extLst>
          </p:cNvPr>
          <p:cNvSpPr txBox="1">
            <a:spLocks/>
          </p:cNvSpPr>
          <p:nvPr/>
        </p:nvSpPr>
        <p:spPr>
          <a:xfrm>
            <a:off x="1497834" y="1752917"/>
            <a:ext cx="9584574" cy="6598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8800">
                <a:latin typeface="Abadi" panose="020B0604020104020204" pitchFamily="34" charset="0"/>
              </a:rPr>
              <a:t>Tips and tricks to zoom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409A76-4D80-4BB9-84D6-F3779CA66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89" y="5016455"/>
            <a:ext cx="4287222" cy="1607451"/>
          </a:xfrm>
          <a:prstGeom prst="rect">
            <a:avLst/>
          </a:prstGeom>
        </p:spPr>
      </p:pic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252057C5-9E1F-4683-B15B-296A53585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081" y="5314733"/>
            <a:ext cx="1390320" cy="13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D71A-BB2D-40CE-9BC0-A670CF38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68" y="1760294"/>
            <a:ext cx="3200400" cy="227137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Video conference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Protocol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to assist in flow on conversation and equal 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participation in discussion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D6A00-5EC2-45CF-A187-84400E8AF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608" y="286101"/>
            <a:ext cx="7432072" cy="636153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Housekeeping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	- Zoom meeting facilities provided courtesy of NESST </a:t>
            </a:r>
            <a:br>
              <a:rPr lang="en-US" sz="1400" dirty="0"/>
            </a:br>
            <a:r>
              <a:rPr lang="en-US" sz="1400" dirty="0"/>
              <a:t>	- Please mute your microphone unless you are speaking. This avoids any 	distractions or background noises.</a:t>
            </a:r>
            <a:br>
              <a:rPr lang="en-US" sz="1400" dirty="0"/>
            </a:br>
            <a:r>
              <a:rPr lang="en-US" sz="1400" dirty="0"/>
              <a:t>	- Feel free to use CHATBOX to pose comments or questions as conversations      </a:t>
            </a:r>
            <a:br>
              <a:rPr lang="en-US" sz="1400" dirty="0"/>
            </a:br>
            <a:r>
              <a:rPr lang="en-US" sz="1400" dirty="0"/>
              <a:t>           continue. Jenni will keep an eye on comments to ensure everyone has the 	opportunity to participate.</a:t>
            </a:r>
            <a:endParaRPr lang="en-US" b="1" u="sng" dirty="0"/>
          </a:p>
          <a:p>
            <a:pPr marL="0" indent="0">
              <a:lnSpc>
                <a:spcPct val="160000"/>
              </a:lnSpc>
              <a:buNone/>
            </a:pPr>
            <a:r>
              <a:rPr lang="en-US" b="1" u="sng" dirty="0"/>
              <a:t>Sound Check 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/>
              <a:t>	- Occurs before you officially sign in</a:t>
            </a:r>
            <a:br>
              <a:rPr lang="en-US" sz="1400" dirty="0"/>
            </a:br>
            <a:r>
              <a:rPr lang="en-US" sz="1400" dirty="0"/>
              <a:t>	- If you cannot hear your network members please check your 	soundbar on </a:t>
            </a:r>
            <a:br>
              <a:rPr lang="en-US" sz="1400" dirty="0"/>
            </a:br>
            <a:r>
              <a:rPr lang="en-US" sz="1400" dirty="0"/>
              <a:t>           the bottom right side of your screen. Ensure it is not muted</a:t>
            </a:r>
            <a:r>
              <a:rPr lang="en-AU" sz="1400" dirty="0"/>
              <a:t>. If you have </a:t>
            </a:r>
            <a:br>
              <a:rPr lang="en-AU" sz="1400" dirty="0"/>
            </a:br>
            <a:r>
              <a:rPr lang="en-AU" sz="1400" dirty="0"/>
              <a:t>           continuous issues with sound your options are:</a:t>
            </a:r>
          </a:p>
          <a:p>
            <a:pPr lvl="1"/>
            <a:r>
              <a:rPr lang="en-AU" dirty="0">
                <a:highlight>
                  <a:srgbClr val="FFFF00"/>
                </a:highlight>
              </a:rPr>
              <a:t>1) Use your chat box to pose questions</a:t>
            </a:r>
          </a:p>
          <a:p>
            <a:pPr lvl="1"/>
            <a:r>
              <a:rPr lang="en-AU" dirty="0">
                <a:highlight>
                  <a:srgbClr val="FFFF00"/>
                </a:highlight>
              </a:rPr>
              <a:t>2) Zoom in using your mobile with internet access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3) Call in using phone. Ask host for access to mobile. </a:t>
            </a:r>
          </a:p>
        </p:txBody>
      </p:sp>
    </p:spTree>
    <p:extLst>
      <p:ext uri="{BB962C8B-B14F-4D97-AF65-F5344CB8AC3E}">
        <p14:creationId xmlns:p14="http://schemas.microsoft.com/office/powerpoint/2010/main" val="72662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D6A00-5EC2-45CF-A187-84400E8AF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477" y="-866006"/>
            <a:ext cx="7391400" cy="6202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 Microphone Check </a:t>
            </a:r>
          </a:p>
          <a:p>
            <a:pPr marL="0" indent="0">
              <a:buNone/>
            </a:pPr>
            <a:r>
              <a:rPr lang="en-US" sz="1600" dirty="0"/>
              <a:t>- Most laptops or mobile phones have inbuilt microphone</a:t>
            </a:r>
            <a:br>
              <a:rPr lang="en-US" sz="1600" dirty="0"/>
            </a:br>
            <a:r>
              <a:rPr lang="en-US" sz="1600" dirty="0"/>
              <a:t>- If your microphone is not working , please check your setting /  unclick mute .</a:t>
            </a:r>
            <a:br>
              <a:rPr lang="en-US" sz="1600" dirty="0"/>
            </a:br>
            <a:r>
              <a:rPr lang="en-US" sz="1600" dirty="0"/>
              <a:t>- If your microphone continues to have issues, use the chat-box to participate in the conversation</a:t>
            </a:r>
            <a:r>
              <a:rPr lang="en-US" dirty="0"/>
              <a:t>.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Video Check 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- Video is not compulsory</a:t>
            </a:r>
            <a:br>
              <a:rPr lang="en-US" sz="1600" dirty="0"/>
            </a:br>
            <a:r>
              <a:rPr lang="en-US" sz="1600" dirty="0"/>
              <a:t>- Members to decide moving forward preferred visual display.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Chat Box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Is located here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1B242-9FAC-45F0-9FD2-D88B29C0B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89" r="8700" b="56892"/>
          <a:stretch/>
        </p:blipFill>
        <p:spPr>
          <a:xfrm>
            <a:off x="4696284" y="4144537"/>
            <a:ext cx="7191785" cy="29563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9DE62C-6CEF-43D1-B897-0C46484BCEE8}"/>
                  </a:ext>
                </a:extLst>
              </p14:cNvPr>
              <p14:cNvContentPartPr/>
              <p14:nvPr/>
            </p14:nvContentPartPr>
            <p14:xfrm>
              <a:off x="11788262" y="4113782"/>
              <a:ext cx="24120" cy="42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9DE62C-6CEF-43D1-B897-0C46484BCE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83942" y="4109462"/>
                <a:ext cx="3276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84F5C978-EF13-45F8-B39F-581EA92DE7F0}"/>
              </a:ext>
            </a:extLst>
          </p:cNvPr>
          <p:cNvGrpSpPr/>
          <p:nvPr/>
        </p:nvGrpSpPr>
        <p:grpSpPr>
          <a:xfrm>
            <a:off x="9699454" y="2779965"/>
            <a:ext cx="1989000" cy="1904400"/>
            <a:chOff x="9597302" y="3880142"/>
            <a:chExt cx="1989000" cy="19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7F2D362-B48E-41A2-ACA9-66C55ABFEDC7}"/>
                    </a:ext>
                  </a:extLst>
                </p14:cNvPr>
                <p14:cNvContentPartPr/>
                <p14:nvPr/>
              </p14:nvContentPartPr>
              <p14:xfrm>
                <a:off x="9597302" y="4854302"/>
                <a:ext cx="306000" cy="408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7F2D362-B48E-41A2-ACA9-66C55ABFEDC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34662" y="4791302"/>
                  <a:ext cx="43164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54BFED0-3F13-467B-9892-336BD4937737}"/>
                    </a:ext>
                  </a:extLst>
                </p14:cNvPr>
                <p14:cNvContentPartPr/>
                <p14:nvPr/>
              </p14:nvContentPartPr>
              <p14:xfrm>
                <a:off x="9628262" y="4624982"/>
                <a:ext cx="328320" cy="620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54BFED0-3F13-467B-9892-336BD493773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65622" y="4562342"/>
                  <a:ext cx="453960" cy="74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FA8A195-B850-4277-9B26-274FBD9596A2}"/>
                    </a:ext>
                  </a:extLst>
                </p14:cNvPr>
                <p14:cNvContentPartPr/>
                <p14:nvPr/>
              </p14:nvContentPartPr>
              <p14:xfrm>
                <a:off x="9871262" y="4484942"/>
                <a:ext cx="1207080" cy="1299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FA8A195-B850-4277-9B26-274FBD9596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08262" y="4421942"/>
                  <a:ext cx="1332720" cy="14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3F2F47-48BB-435E-8D6F-8AA021B53A2D}"/>
                    </a:ext>
                  </a:extLst>
                </p14:cNvPr>
                <p14:cNvContentPartPr/>
                <p14:nvPr/>
              </p14:nvContentPartPr>
              <p14:xfrm>
                <a:off x="10163582" y="4314302"/>
                <a:ext cx="86760" cy="165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3F2F47-48BB-435E-8D6F-8AA021B53A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00582" y="4251302"/>
                  <a:ext cx="2124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F2CD930-E327-4962-8E4B-8E0FEF2471C0}"/>
                    </a:ext>
                  </a:extLst>
                </p14:cNvPr>
                <p14:cNvContentPartPr/>
                <p14:nvPr/>
              </p14:nvContentPartPr>
              <p14:xfrm>
                <a:off x="9974942" y="4059062"/>
                <a:ext cx="473760" cy="517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F2CD930-E327-4962-8E4B-8E0FEF2471C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12302" y="3996062"/>
                  <a:ext cx="59940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B5FB47-AAE0-430F-926F-08162089603D}"/>
                    </a:ext>
                  </a:extLst>
                </p14:cNvPr>
                <p14:cNvContentPartPr/>
                <p14:nvPr/>
              </p14:nvContentPartPr>
              <p14:xfrm>
                <a:off x="11125142" y="4041422"/>
                <a:ext cx="298800" cy="221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B5FB47-AAE0-430F-926F-08162089603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62502" y="3978422"/>
                  <a:ext cx="4244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A6B40E7-B7D4-4F9A-BD08-9C4AE4C8D2D9}"/>
                    </a:ext>
                  </a:extLst>
                </p14:cNvPr>
                <p14:cNvContentPartPr/>
                <p14:nvPr/>
              </p14:nvContentPartPr>
              <p14:xfrm>
                <a:off x="10981862" y="3880142"/>
                <a:ext cx="604440" cy="549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A6B40E7-B7D4-4F9A-BD08-9C4AE4C8D2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19222" y="3817142"/>
                  <a:ext cx="730080" cy="675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68B5E10-4563-4922-9746-D07309D7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97" y="1743826"/>
            <a:ext cx="3200400" cy="227137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Video conference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Protocol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to assist in flow on conversation and equal 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participation in discussion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0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D6A00-5EC2-45CF-A187-84400E8AF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832" y="299880"/>
            <a:ext cx="7391400" cy="6202213"/>
          </a:xfrm>
        </p:spPr>
        <p:txBody>
          <a:bodyPr>
            <a:normAutofit/>
          </a:bodyPr>
          <a:lstStyle/>
          <a:p>
            <a:r>
              <a:rPr lang="en-US" b="1" dirty="0"/>
              <a:t>Chat Box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Members</a:t>
            </a:r>
            <a:br>
              <a:rPr lang="en-US" b="1" dirty="0"/>
            </a:br>
            <a:r>
              <a:rPr lang="en-US" b="1" dirty="0"/>
              <a:t>Microphone/</a:t>
            </a:r>
            <a:br>
              <a:rPr lang="en-US" b="1" dirty="0"/>
            </a:br>
            <a:r>
              <a:rPr lang="en-US" b="1" dirty="0"/>
              <a:t>Video Selection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9DE62C-6CEF-43D1-B897-0C46484BCEE8}"/>
                  </a:ext>
                </a:extLst>
              </p14:cNvPr>
              <p14:cNvContentPartPr/>
              <p14:nvPr/>
            </p14:nvContentPartPr>
            <p14:xfrm>
              <a:off x="11788262" y="4113782"/>
              <a:ext cx="24120" cy="42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9DE62C-6CEF-43D1-B897-0C46484BCE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83942" y="4109462"/>
                <a:ext cx="32760" cy="514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B58DBBF-8B57-4BCF-894F-C266E42A1D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857"/>
          <a:stretch/>
        </p:blipFill>
        <p:spPr>
          <a:xfrm>
            <a:off x="6998109" y="796495"/>
            <a:ext cx="3780470" cy="61713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0AC9FCA-A755-451A-85BE-4B0F368772D5}"/>
                  </a:ext>
                </a:extLst>
              </p14:cNvPr>
              <p14:cNvContentPartPr/>
              <p14:nvPr/>
            </p14:nvContentPartPr>
            <p14:xfrm>
              <a:off x="8013138" y="4171346"/>
              <a:ext cx="826920" cy="174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0AC9FCA-A755-451A-85BE-4B0F368772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9138" y="4063346"/>
                <a:ext cx="9345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D9F699-DDB3-4F29-8B93-9DC354C465B1}"/>
                  </a:ext>
                </a:extLst>
              </p14:cNvPr>
              <p14:cNvContentPartPr/>
              <p14:nvPr/>
            </p14:nvContentPartPr>
            <p14:xfrm>
              <a:off x="7010829" y="1369205"/>
              <a:ext cx="490320" cy="507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D9F699-DDB3-4F29-8B93-9DC354C465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56829" y="1261205"/>
                <a:ext cx="59796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5A68069-1D05-4900-B4F3-A3F249069276}"/>
                  </a:ext>
                </a:extLst>
              </p14:cNvPr>
              <p14:cNvContentPartPr/>
              <p14:nvPr/>
            </p14:nvContentPartPr>
            <p14:xfrm>
              <a:off x="4000395" y="3736645"/>
              <a:ext cx="1757160" cy="212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5A68069-1D05-4900-B4F3-A3F2490692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46395" y="3628645"/>
                <a:ext cx="1864800" cy="42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EDC1B962-0D85-4498-9956-A07164856409}"/>
              </a:ext>
            </a:extLst>
          </p:cNvPr>
          <p:cNvGrpSpPr/>
          <p:nvPr/>
        </p:nvGrpSpPr>
        <p:grpSpPr>
          <a:xfrm>
            <a:off x="8994337" y="191335"/>
            <a:ext cx="1465200" cy="474480"/>
            <a:chOff x="9315782" y="179053"/>
            <a:chExt cx="146520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2640117-CEAC-4CE9-BDB1-6894BAB075C1}"/>
                    </a:ext>
                  </a:extLst>
                </p14:cNvPr>
                <p14:cNvContentPartPr/>
                <p14:nvPr/>
              </p14:nvContentPartPr>
              <p14:xfrm>
                <a:off x="9477422" y="241693"/>
                <a:ext cx="11880" cy="276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2640117-CEAC-4CE9-BDB1-6894BAB075C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59422" y="224053"/>
                  <a:ext cx="475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C5BCE04-808B-4B16-A972-6300071729D6}"/>
                    </a:ext>
                  </a:extLst>
                </p14:cNvPr>
                <p14:cNvContentPartPr/>
                <p14:nvPr/>
              </p14:nvContentPartPr>
              <p14:xfrm>
                <a:off x="9653462" y="179053"/>
                <a:ext cx="32400" cy="276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C5BCE04-808B-4B16-A972-6300071729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35822" y="161053"/>
                  <a:ext cx="680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9CDCCE9-84A4-461B-8156-52B2CC4E7056}"/>
                    </a:ext>
                  </a:extLst>
                </p14:cNvPr>
                <p14:cNvContentPartPr/>
                <p14:nvPr/>
              </p14:nvContentPartPr>
              <p14:xfrm>
                <a:off x="9315782" y="234493"/>
                <a:ext cx="444960" cy="216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9CDCCE9-84A4-461B-8156-52B2CC4E705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98142" y="216853"/>
                  <a:ext cx="480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3175160-06A4-494F-A99D-7F56D25D3058}"/>
                    </a:ext>
                  </a:extLst>
                </p14:cNvPr>
                <p14:cNvContentPartPr/>
                <p14:nvPr/>
              </p14:nvContentPartPr>
              <p14:xfrm>
                <a:off x="9397862" y="352933"/>
                <a:ext cx="459360" cy="164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3175160-06A4-494F-A99D-7F56D25D30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79862" y="334933"/>
                  <a:ext cx="495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05827E7-53D8-482C-BDEA-CA6EA68AD282}"/>
                    </a:ext>
                  </a:extLst>
                </p14:cNvPr>
                <p14:cNvContentPartPr/>
                <p14:nvPr/>
              </p14:nvContentPartPr>
              <p14:xfrm>
                <a:off x="9922022" y="212173"/>
                <a:ext cx="67680" cy="247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05827E7-53D8-482C-BDEA-CA6EA68AD2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04022" y="194533"/>
                  <a:ext cx="1033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985DCE8-CCBE-443F-AD7C-D6FE45506618}"/>
                    </a:ext>
                  </a:extLst>
                </p14:cNvPr>
                <p14:cNvContentPartPr/>
                <p14:nvPr/>
              </p14:nvContentPartPr>
              <p14:xfrm>
                <a:off x="10179422" y="227653"/>
                <a:ext cx="409320" cy="36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985DCE8-CCBE-443F-AD7C-D6FE4550661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61782" y="209653"/>
                  <a:ext cx="4449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4898B8-7D30-4A90-813E-437983816400}"/>
                    </a:ext>
                  </a:extLst>
                </p14:cNvPr>
                <p14:cNvContentPartPr/>
                <p14:nvPr/>
              </p14:nvContentPartPr>
              <p14:xfrm>
                <a:off x="10424222" y="530053"/>
                <a:ext cx="2160" cy="2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4898B8-7D30-4A90-813E-43798381640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06222" y="512053"/>
                  <a:ext cx="3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90A4BC7-390F-4155-AD8B-B6EDD61E346D}"/>
                    </a:ext>
                  </a:extLst>
                </p14:cNvPr>
                <p14:cNvContentPartPr/>
                <p14:nvPr/>
              </p14:nvContentPartPr>
              <p14:xfrm>
                <a:off x="10429262" y="399373"/>
                <a:ext cx="351720" cy="254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90A4BC7-390F-4155-AD8B-B6EDD61E346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11622" y="381733"/>
                  <a:ext cx="38736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5E6F387-E20B-4589-9FA8-38DBC2267275}"/>
              </a:ext>
            </a:extLst>
          </p:cNvPr>
          <p:cNvGrpSpPr/>
          <p:nvPr/>
        </p:nvGrpSpPr>
        <p:grpSpPr>
          <a:xfrm rot="3100021">
            <a:off x="5268751" y="854413"/>
            <a:ext cx="1697961" cy="586800"/>
            <a:chOff x="4190102" y="1373173"/>
            <a:chExt cx="2420280" cy="5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B05F231-7EC3-4D6F-B0DE-F8330F6DF779}"/>
                    </a:ext>
                  </a:extLst>
                </p14:cNvPr>
                <p14:cNvContentPartPr/>
                <p14:nvPr/>
              </p14:nvContentPartPr>
              <p14:xfrm>
                <a:off x="4325822" y="1569013"/>
                <a:ext cx="28800" cy="390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B05F231-7EC3-4D6F-B0DE-F8330F6DF7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07822" y="1551373"/>
                  <a:ext cx="644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4B6DE4B-F39F-4BCA-9928-2DB3C3C29AF1}"/>
                    </a:ext>
                  </a:extLst>
                </p14:cNvPr>
                <p14:cNvContentPartPr/>
                <p14:nvPr/>
              </p14:nvContentPartPr>
              <p14:xfrm>
                <a:off x="4489262" y="1466773"/>
                <a:ext cx="12240" cy="392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4B6DE4B-F39F-4BCA-9928-2DB3C3C29AF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71622" y="1449133"/>
                  <a:ext cx="478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B285CB5-687F-4296-995D-BBEF40D35C0A}"/>
                    </a:ext>
                  </a:extLst>
                </p14:cNvPr>
                <p14:cNvContentPartPr/>
                <p14:nvPr/>
              </p14:nvContentPartPr>
              <p14:xfrm>
                <a:off x="4190102" y="1641373"/>
                <a:ext cx="255960" cy="159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B285CB5-687F-4296-995D-BBEF40D35C0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72462" y="1623373"/>
                  <a:ext cx="291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119FAEE-3D06-4C20-B757-4F8930ABCFC2}"/>
                    </a:ext>
                  </a:extLst>
                </p14:cNvPr>
                <p14:cNvContentPartPr/>
                <p14:nvPr/>
              </p14:nvContentPartPr>
              <p14:xfrm>
                <a:off x="4222142" y="1672693"/>
                <a:ext cx="357840" cy="237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119FAEE-3D06-4C20-B757-4F8930ABCFC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04502" y="1654693"/>
                  <a:ext cx="393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305B996-23CC-4DF3-92BB-498CFF4F3CA6}"/>
                    </a:ext>
                  </a:extLst>
                </p14:cNvPr>
                <p14:cNvContentPartPr/>
                <p14:nvPr/>
              </p14:nvContentPartPr>
              <p14:xfrm>
                <a:off x="4600142" y="1513933"/>
                <a:ext cx="309240" cy="337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305B996-23CC-4DF3-92BB-498CFF4F3CA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82142" y="1496293"/>
                  <a:ext cx="3448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97DE883-6AF4-4A83-A0FF-B88EF3B4334A}"/>
                    </a:ext>
                  </a:extLst>
                </p14:cNvPr>
                <p14:cNvContentPartPr/>
                <p14:nvPr/>
              </p14:nvContentPartPr>
              <p14:xfrm>
                <a:off x="4921262" y="1373173"/>
                <a:ext cx="1689120" cy="373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97DE883-6AF4-4A83-A0FF-B88EF3B4334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03622" y="1355533"/>
                  <a:ext cx="172476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C5A4B97-EF87-4E2B-BA8F-73B84E13B8A0}"/>
              </a:ext>
            </a:extLst>
          </p:cNvPr>
          <p:cNvGrpSpPr/>
          <p:nvPr/>
        </p:nvGrpSpPr>
        <p:grpSpPr>
          <a:xfrm>
            <a:off x="5262725" y="4341752"/>
            <a:ext cx="3223440" cy="2096640"/>
            <a:chOff x="4941062" y="4528573"/>
            <a:chExt cx="3223440" cy="20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F898BE3-B913-49D8-8927-D061AF906FC9}"/>
                    </a:ext>
                  </a:extLst>
                </p14:cNvPr>
                <p14:cNvContentPartPr/>
                <p14:nvPr/>
              </p14:nvContentPartPr>
              <p14:xfrm>
                <a:off x="5893262" y="4528573"/>
                <a:ext cx="2271240" cy="1864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F898BE3-B913-49D8-8927-D061AF906FC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75262" y="4510573"/>
                  <a:ext cx="2306880" cy="18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4404147-E39F-4731-8901-72A1E109079C}"/>
                    </a:ext>
                  </a:extLst>
                </p14:cNvPr>
                <p14:cNvContentPartPr/>
                <p14:nvPr/>
              </p14:nvContentPartPr>
              <p14:xfrm>
                <a:off x="5120342" y="6380053"/>
                <a:ext cx="51120" cy="6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4404147-E39F-4731-8901-72A1E109079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02342" y="6362413"/>
                  <a:ext cx="86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6C1EF9-C290-4F38-BD02-AEC561B3FF06}"/>
                    </a:ext>
                  </a:extLst>
                </p14:cNvPr>
                <p14:cNvContentPartPr/>
                <p14:nvPr/>
              </p14:nvContentPartPr>
              <p14:xfrm>
                <a:off x="4995422" y="6351613"/>
                <a:ext cx="3240" cy="243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6C1EF9-C290-4F38-BD02-AEC561B3FF0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77782" y="6333973"/>
                  <a:ext cx="388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BA93B5-F1A3-4DFC-8BF4-DF6CEC7076AC}"/>
                    </a:ext>
                  </a:extLst>
                </p14:cNvPr>
                <p14:cNvContentPartPr/>
                <p14:nvPr/>
              </p14:nvContentPartPr>
              <p14:xfrm>
                <a:off x="5124302" y="6239653"/>
                <a:ext cx="17280" cy="35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BA93B5-F1A3-4DFC-8BF4-DF6CEC7076A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06302" y="6221653"/>
                  <a:ext cx="529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7C1BA15-27D7-48CA-9D79-B817E942F1CC}"/>
                    </a:ext>
                  </a:extLst>
                </p14:cNvPr>
                <p14:cNvContentPartPr/>
                <p14:nvPr/>
              </p14:nvContentPartPr>
              <p14:xfrm>
                <a:off x="4941062" y="6277813"/>
                <a:ext cx="299160" cy="262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7C1BA15-27D7-48CA-9D79-B817E942F1C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23422" y="6260173"/>
                  <a:ext cx="3348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B741827-BA50-43F4-8671-0E48330947D9}"/>
                    </a:ext>
                  </a:extLst>
                </p14:cNvPr>
                <p14:cNvContentPartPr/>
                <p14:nvPr/>
              </p14:nvContentPartPr>
              <p14:xfrm>
                <a:off x="4992182" y="6378973"/>
                <a:ext cx="307440" cy="246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B741827-BA50-43F4-8671-0E48330947D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74182" y="6361333"/>
                  <a:ext cx="343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5E3436D-132D-4909-81E0-DB8C3ADF87E0}"/>
                    </a:ext>
                  </a:extLst>
                </p14:cNvPr>
                <p14:cNvContentPartPr/>
                <p14:nvPr/>
              </p14:nvContentPartPr>
              <p14:xfrm>
                <a:off x="5343542" y="6098893"/>
                <a:ext cx="271080" cy="484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5E3436D-132D-4909-81E0-DB8C3ADF87E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25542" y="6081253"/>
                  <a:ext cx="306720" cy="519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00A7611-97D1-485F-9E8D-D62E25503ECF}"/>
              </a:ext>
            </a:extLst>
          </p:cNvPr>
          <p:cNvSpPr txBox="1"/>
          <p:nvPr/>
        </p:nvSpPr>
        <p:spPr>
          <a:xfrm>
            <a:off x="4013742" y="1206104"/>
            <a:ext cx="21025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Item 2 shows the chat box</a:t>
            </a:r>
            <a:br>
              <a:rPr lang="en-US" sz="1200" dirty="0"/>
            </a:br>
            <a:r>
              <a:rPr lang="en-US" sz="1200" dirty="0"/>
              <a:t>You can send questions to host or chair or other members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If you do not have a mic connected, then your chat-box is essential – 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Pose a questions like the example provided above</a:t>
            </a:r>
          </a:p>
          <a:p>
            <a:endParaRPr lang="en-US" sz="1200" dirty="0"/>
          </a:p>
          <a:p>
            <a:r>
              <a:rPr lang="en-US" sz="1200" dirty="0"/>
              <a:t>Use the ‘Raise your hand” icon if you want to add to the discussion</a:t>
            </a:r>
          </a:p>
          <a:p>
            <a:endParaRPr lang="en-US" sz="1200" dirty="0"/>
          </a:p>
          <a:p>
            <a:r>
              <a:rPr lang="en-US" sz="1200" dirty="0"/>
              <a:t>Note: careful when sending private messages that you send them to the intended recipient </a:t>
            </a:r>
            <a:endParaRPr lang="en-AU" sz="1200" dirty="0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D7A31661-C46D-4B58-AF9F-948B97EF2D08}"/>
              </a:ext>
            </a:extLst>
          </p:cNvPr>
          <p:cNvSpPr txBox="1">
            <a:spLocks/>
          </p:cNvSpPr>
          <p:nvPr/>
        </p:nvSpPr>
        <p:spPr>
          <a:xfrm>
            <a:off x="314125" y="1323101"/>
            <a:ext cx="3200400" cy="227137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Video conference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Protocol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to assist in fluid flow on conversation and equal 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participation in discussion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5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D6A00-5EC2-45CF-A187-84400E8AF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054" y="208965"/>
            <a:ext cx="7355328" cy="6440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Remember ……..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  Mute your microphone when not speaking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 One person to talk at a time. Host or chair may need to mute group microphone and ask members to comment one by one. </a:t>
            </a:r>
            <a:br>
              <a:rPr lang="en-US" sz="1600" dirty="0"/>
            </a:b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While people do not prefer video, it is actually a powerful and effective way to engage with your meeting members. Consider future meeting protocols. </a:t>
            </a:r>
            <a:br>
              <a:rPr lang="en-US" sz="1600" dirty="0"/>
            </a:b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Use the chat box to make comments or pose questions where you feel you cannot speak or interject</a:t>
            </a:r>
            <a:br>
              <a:rPr lang="en-US" sz="1600" dirty="0"/>
            </a:b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Presentations and documents to be shared with members is possible via zoom</a:t>
            </a:r>
            <a:br>
              <a:rPr lang="en-US" sz="1600" dirty="0"/>
            </a:br>
            <a:r>
              <a:rPr lang="en-US" sz="1600" dirty="0"/>
              <a:t>upload or send host documents and will forward to attendees. </a:t>
            </a:r>
            <a:br>
              <a:rPr lang="en-US" sz="1600" dirty="0"/>
            </a:b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Please don’t walk around with your microphone or video.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Use “raise hand”  or  Q and 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Enjoy a new way of connecting </a:t>
            </a:r>
            <a:r>
              <a:rPr lang="en-US" sz="1600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9DE62C-6CEF-43D1-B897-0C46484BCEE8}"/>
                  </a:ext>
                </a:extLst>
              </p14:cNvPr>
              <p14:cNvContentPartPr/>
              <p14:nvPr/>
            </p14:nvContentPartPr>
            <p14:xfrm>
              <a:off x="11788262" y="4113782"/>
              <a:ext cx="24120" cy="42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9DE62C-6CEF-43D1-B897-0C46484BCE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83942" y="4109462"/>
                <a:ext cx="32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D4898B8-7D30-4A90-813E-437983816400}"/>
                  </a:ext>
                </a:extLst>
              </p14:cNvPr>
              <p14:cNvContentPartPr/>
              <p14:nvPr/>
            </p14:nvContentPartPr>
            <p14:xfrm>
              <a:off x="10424222" y="530053"/>
              <a:ext cx="2160" cy="2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D4898B8-7D30-4A90-813E-4379838164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06222" y="512053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4404147-E39F-4731-8901-72A1E109079C}"/>
                  </a:ext>
                </a:extLst>
              </p14:cNvPr>
              <p14:cNvContentPartPr/>
              <p14:nvPr/>
            </p14:nvContentPartPr>
            <p14:xfrm>
              <a:off x="5120342" y="6380053"/>
              <a:ext cx="51120" cy="6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4404147-E39F-4731-8901-72A1E10907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2342" y="6362413"/>
                <a:ext cx="86760" cy="417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F405283-23E7-4F19-9094-531F463E5C35}"/>
              </a:ext>
            </a:extLst>
          </p:cNvPr>
          <p:cNvSpPr txBox="1">
            <a:spLocks/>
          </p:cNvSpPr>
          <p:nvPr/>
        </p:nvSpPr>
        <p:spPr>
          <a:xfrm>
            <a:off x="999925" y="1644834"/>
            <a:ext cx="3200400" cy="227137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Video conference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Protocol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to assist in fluid flow on conversation and equal 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participation in discussion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4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477" y="661871"/>
            <a:ext cx="10922924" cy="1496847"/>
          </a:xfrm>
        </p:spPr>
        <p:txBody>
          <a:bodyPr anchor="ctr">
            <a:noAutofit/>
          </a:bodyPr>
          <a:lstStyle/>
          <a:p>
            <a:pPr algn="ctr"/>
            <a:r>
              <a:rPr lang="en-US" sz="3200" cap="none" dirty="0">
                <a:latin typeface="Abadi" panose="020B0604020104020204" pitchFamily="34" charset="0"/>
              </a:rPr>
              <a:t> </a:t>
            </a:r>
            <a:r>
              <a:rPr lang="en-US" sz="3200" dirty="0">
                <a:latin typeface="Abadi" panose="020B0604020104020204" pitchFamily="34" charset="0"/>
              </a:rPr>
              <a:t>NESST CHSP</a:t>
            </a:r>
            <a:r>
              <a:rPr lang="en-US" sz="3200" cap="none" dirty="0">
                <a:latin typeface="Abadi" panose="020B0604020104020204" pitchFamily="34" charset="0"/>
              </a:rPr>
              <a:t> Forum</a:t>
            </a:r>
            <a:br>
              <a:rPr lang="en-US" sz="3200" cap="none" dirty="0">
                <a:latin typeface="Abadi" panose="020B0604020104020204" pitchFamily="34" charset="0"/>
              </a:rPr>
            </a:b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3200" cap="none" dirty="0">
                <a:latin typeface="Abadi" panose="020B0604020104020204" pitchFamily="34" charset="0"/>
              </a:rPr>
              <a:t/>
            </a:r>
            <a:br>
              <a:rPr lang="en-US" sz="3200" cap="none" dirty="0">
                <a:latin typeface="Abadi" panose="020B0604020104020204" pitchFamily="34" charset="0"/>
              </a:rPr>
            </a:br>
            <a:r>
              <a:rPr lang="en-US" sz="2000" cap="none" dirty="0">
                <a:latin typeface="Abadi" panose="020B0604020104020204" pitchFamily="34" charset="0"/>
              </a:rPr>
              <a:t>Tips and tricks to zoom</a:t>
            </a:r>
            <a:endParaRPr lang="en-US" sz="3200" cap="none" dirty="0">
              <a:latin typeface="Abadi" panose="020B06040201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ADD3CFB-D685-440E-81DA-FE32804CD4D4}"/>
              </a:ext>
            </a:extLst>
          </p:cNvPr>
          <p:cNvSpPr txBox="1">
            <a:spLocks/>
          </p:cNvSpPr>
          <p:nvPr/>
        </p:nvSpPr>
        <p:spPr>
          <a:xfrm>
            <a:off x="3190312" y="3184757"/>
            <a:ext cx="5523298" cy="4623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B6642F-1CBA-41F9-A3FD-65885A01383C}"/>
              </a:ext>
            </a:extLst>
          </p:cNvPr>
          <p:cNvSpPr txBox="1">
            <a:spLocks/>
          </p:cNvSpPr>
          <p:nvPr/>
        </p:nvSpPr>
        <p:spPr>
          <a:xfrm>
            <a:off x="3190313" y="4257712"/>
            <a:ext cx="5523297" cy="4151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47BBF5-EF76-4C9A-91D0-9BE2078C4F00}"/>
              </a:ext>
            </a:extLst>
          </p:cNvPr>
          <p:cNvSpPr txBox="1">
            <a:spLocks/>
          </p:cNvSpPr>
          <p:nvPr/>
        </p:nvSpPr>
        <p:spPr>
          <a:xfrm>
            <a:off x="3466637" y="4868039"/>
            <a:ext cx="5445654" cy="65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100" dirty="0"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CE477B1-AFBB-4299-B9D9-91703D311BB6}"/>
              </a:ext>
            </a:extLst>
          </p:cNvPr>
          <p:cNvSpPr txBox="1">
            <a:spLocks/>
          </p:cNvSpPr>
          <p:nvPr/>
        </p:nvSpPr>
        <p:spPr>
          <a:xfrm>
            <a:off x="1498652" y="1952753"/>
            <a:ext cx="9584574" cy="17218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8800" dirty="0">
                <a:solidFill>
                  <a:srgbClr val="C00000"/>
                </a:solidFill>
                <a:latin typeface="Dancing Script" panose="03080600040507000D00" pitchFamily="66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8800" dirty="0">
                <a:solidFill>
                  <a:srgbClr val="C00000"/>
                </a:solidFill>
                <a:latin typeface="Dancing Script" panose="03080600040507000D00" pitchFamily="66" charset="0"/>
              </a:rPr>
              <a:t>The end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409A76-4D80-4BB9-84D6-F3779CA66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273" y="4096528"/>
            <a:ext cx="5875361" cy="2202908"/>
          </a:xfrm>
          <a:prstGeom prst="rect">
            <a:avLst/>
          </a:prstGeom>
        </p:spPr>
      </p:pic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252057C5-9E1F-4683-B15B-296A53585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081" y="5314733"/>
            <a:ext cx="1390320" cy="13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484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2a0de18-86df-4b74-8e6f-b79f371bc54e" xsi:nil="true"/>
    <SharedWithUsers xmlns="d8f533dd-1fac-4433-9fd9-6972b900555c">
      <UserInfo>
        <DisplayName>Jen Carlin</DisplayName>
        <AccountId>16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837FCBDDDFE94AA624D6A0AF0491AF" ma:contentTypeVersion="12" ma:contentTypeDescription="Create a new document." ma:contentTypeScope="" ma:versionID="44c1216edc22c7d18f9e1278e21cd4be">
  <xsd:schema xmlns:xsd="http://www.w3.org/2001/XMLSchema" xmlns:xs="http://www.w3.org/2001/XMLSchema" xmlns:p="http://schemas.microsoft.com/office/2006/metadata/properties" xmlns:ns2="d8f533dd-1fac-4433-9fd9-6972b900555c" xmlns:ns3="c2a0de18-86df-4b74-8e6f-b79f371bc54e" targetNamespace="http://schemas.microsoft.com/office/2006/metadata/properties" ma:root="true" ma:fieldsID="44bd56ca042f34ecc03f6bbe5e1ef89b" ns2:_="" ns3:_="">
    <xsd:import namespace="d8f533dd-1fac-4433-9fd9-6972b900555c"/>
    <xsd:import namespace="c2a0de18-86df-4b74-8e6f-b79f371bc5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533dd-1fac-4433-9fd9-6972b90055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0de18-86df-4b74-8e6f-b79f371bc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d8f533dd-1fac-4433-9fd9-6972b900555c"/>
    <ds:schemaRef ds:uri="http://purl.org/dc/elements/1.1/"/>
    <ds:schemaRef ds:uri="http://schemas.microsoft.com/office/2006/metadata/properties"/>
    <ds:schemaRef ds:uri="c2a0de18-86df-4b74-8e6f-b79f371bc54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017288-95DA-41CC-8175-86C47FAFA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f533dd-1fac-4433-9fd9-6972b900555c"/>
    <ds:schemaRef ds:uri="c2a0de18-86df-4b74-8e6f-b79f371bc5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591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Abadi</vt:lpstr>
      <vt:lpstr>Arial</vt:lpstr>
      <vt:lpstr>Century Gothic</vt:lpstr>
      <vt:lpstr>Dancing Script</vt:lpstr>
      <vt:lpstr>Garamond</vt:lpstr>
      <vt:lpstr>Wingdings</vt:lpstr>
      <vt:lpstr>Wingdings 3</vt:lpstr>
      <vt:lpstr>Wisp</vt:lpstr>
      <vt:lpstr>  NESST CHSP Forum   </vt:lpstr>
      <vt:lpstr>Video conference  Protocol     to assist in flow on conversation and equal   participation in discussion</vt:lpstr>
      <vt:lpstr>Video conference  Protocol     to assist in flow on conversation and equal   participation in discussion</vt:lpstr>
      <vt:lpstr>PowerPoint Presentation</vt:lpstr>
      <vt:lpstr>PowerPoint Presentation</vt:lpstr>
      <vt:lpstr> NESST CHSP Forum   Tips and tricks to zoom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2020-04-06T04:11:32Z</dcterms:created>
  <dcterms:modified xsi:type="dcterms:W3CDTF">2020-04-17T01:30:15Z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0x01010041837FCBDDDFE94AA624D6A0AF0491AF</vt:lpwstr>
  </property>
</Properties>
</file>