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5"/>
  </p:notesMasterIdLst>
  <p:sldIdLst>
    <p:sldId id="256" r:id="rId5"/>
    <p:sldId id="257" r:id="rId6"/>
    <p:sldId id="258" r:id="rId7"/>
    <p:sldId id="259" r:id="rId8"/>
    <p:sldId id="260" r:id="rId9"/>
    <p:sldId id="261" r:id="rId10"/>
    <p:sldId id="262" r:id="rId11"/>
    <p:sldId id="263" r:id="rId12"/>
    <p:sldId id="264" r:id="rId13"/>
    <p:sldId id="266" r:id="rId14"/>
  </p:sldIdLst>
  <p:sldSz cx="12192000" cy="6858000"/>
  <p:notesSz cx="6805613" cy="9939338"/>
  <p:embeddedFontLst>
    <p:embeddedFont>
      <p:font typeface="Droid Serif" panose="020B0604020202020204" charset="0"/>
      <p:regular r:id="rId16"/>
      <p:bold r:id="rId17"/>
      <p:italic r:id="rId18"/>
      <p:boldItalic r:id="rId19"/>
    </p:embeddedFont>
    <p:embeddedFont>
      <p:font typeface="Cabin" panose="020B06040202020202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Century" panose="02040604050505020304" pitchFamily="18"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438" y="54"/>
      </p:cViewPr>
      <p:guideLst/>
    </p:cSldViewPr>
  </p:slideViewPr>
  <p:notesTextViewPr>
    <p:cViewPr>
      <p:scale>
        <a:sx n="3" d="2"/>
        <a:sy n="3" d="2"/>
      </p:scale>
      <p:origin x="0" y="0"/>
    </p:cViewPr>
  </p:notesTextViewPr>
  <p:notesViewPr>
    <p:cSldViewPr snapToGrid="0">
      <p:cViewPr varScale="1">
        <p:scale>
          <a:sx n="73" d="100"/>
          <a:sy n="73" d="100"/>
        </p:scale>
        <p:origin x="2990" y="8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92075" y="746125"/>
            <a:ext cx="6623050" cy="372586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07416" y="4721186"/>
            <a:ext cx="4990782" cy="4472702"/>
          </a:xfrm>
          <a:prstGeom prst="rect">
            <a:avLst/>
          </a:prstGeom>
          <a:noFill/>
          <a:ln>
            <a:noFill/>
          </a:ln>
        </p:spPr>
        <p:txBody>
          <a:bodyPr lIns="91425" tIns="91425" rIns="91425" bIns="91425" anchor="t" anchorCtr="0"/>
          <a:lstStyle>
            <a:lvl1pPr marL="0" marR="0" lvl="0" indent="0" algn="l" rtl="0">
              <a:spcBef>
                <a:spcPts val="0"/>
              </a:spcBef>
              <a:buChar char="●"/>
              <a:defRPr sz="1200" b="0" i="0" u="none" strike="noStrike" cap="none">
                <a:latin typeface="Calibri"/>
                <a:ea typeface="Calibri"/>
                <a:cs typeface="Calibri"/>
                <a:sym typeface="Calibri"/>
              </a:defRPr>
            </a:lvl1pPr>
            <a:lvl2pPr marL="0" marR="0" lvl="1" indent="228600" algn="l" rtl="0">
              <a:spcBef>
                <a:spcPts val="0"/>
              </a:spcBef>
              <a:buChar char="○"/>
              <a:defRPr sz="1200" b="0" i="0" u="none" strike="noStrike" cap="none">
                <a:latin typeface="Calibri"/>
                <a:ea typeface="Calibri"/>
                <a:cs typeface="Calibri"/>
                <a:sym typeface="Calibri"/>
              </a:defRPr>
            </a:lvl2pPr>
            <a:lvl3pPr marL="0" marR="0" lvl="2" indent="457200" algn="l" rtl="0">
              <a:spcBef>
                <a:spcPts val="0"/>
              </a:spcBef>
              <a:buChar char="■"/>
              <a:defRPr sz="1200" b="0" i="0" u="none" strike="noStrike" cap="none">
                <a:latin typeface="Calibri"/>
                <a:ea typeface="Calibri"/>
                <a:cs typeface="Calibri"/>
                <a:sym typeface="Calibri"/>
              </a:defRPr>
            </a:lvl3pPr>
            <a:lvl4pPr marL="0" marR="0" lvl="3" indent="685800" algn="l" rtl="0">
              <a:spcBef>
                <a:spcPts val="0"/>
              </a:spcBef>
              <a:buChar char="●"/>
              <a:defRPr sz="1200" b="0" i="0" u="none" strike="noStrike" cap="none">
                <a:latin typeface="Calibri"/>
                <a:ea typeface="Calibri"/>
                <a:cs typeface="Calibri"/>
                <a:sym typeface="Calibri"/>
              </a:defRPr>
            </a:lvl4pPr>
            <a:lvl5pPr marL="0" marR="0" lvl="4" indent="914400" algn="l" rtl="0">
              <a:spcBef>
                <a:spcPts val="0"/>
              </a:spcBef>
              <a:buChar char="○"/>
              <a:defRPr sz="1200" b="0" i="0" u="none" strike="noStrike" cap="none">
                <a:latin typeface="Calibri"/>
                <a:ea typeface="Calibri"/>
                <a:cs typeface="Calibri"/>
                <a:sym typeface="Calibri"/>
              </a:defRPr>
            </a:lvl5pPr>
            <a:lvl6pPr marL="0" marR="0" lvl="5" indent="1143000" algn="l" rtl="0">
              <a:spcBef>
                <a:spcPts val="0"/>
              </a:spcBef>
              <a:buChar char="■"/>
              <a:defRPr sz="1200" b="0" i="0" u="none" strike="noStrike" cap="none">
                <a:latin typeface="Calibri"/>
                <a:ea typeface="Calibri"/>
                <a:cs typeface="Calibri"/>
                <a:sym typeface="Calibri"/>
              </a:defRPr>
            </a:lvl6pPr>
            <a:lvl7pPr marL="0" marR="0" lvl="6" indent="1371600" algn="l" rtl="0">
              <a:spcBef>
                <a:spcPts val="0"/>
              </a:spcBef>
              <a:buChar char="●"/>
              <a:defRPr sz="1200" b="0" i="0" u="none" strike="noStrike" cap="none">
                <a:latin typeface="Calibri"/>
                <a:ea typeface="Calibri"/>
                <a:cs typeface="Calibri"/>
                <a:sym typeface="Calibri"/>
              </a:defRPr>
            </a:lvl7pPr>
            <a:lvl8pPr marL="0" marR="0" lvl="7" indent="1600200" algn="l" rtl="0">
              <a:spcBef>
                <a:spcPts val="0"/>
              </a:spcBef>
              <a:buChar char="○"/>
              <a:defRPr sz="1200" b="0" i="0" u="none" strike="noStrike" cap="none">
                <a:latin typeface="Calibri"/>
                <a:ea typeface="Calibri"/>
                <a:cs typeface="Calibri"/>
                <a:sym typeface="Calibri"/>
              </a:defRPr>
            </a:lvl8pPr>
            <a:lvl9pPr marL="0" marR="0" lvl="8" indent="1828800" algn="l" rtl="0">
              <a:spcBef>
                <a:spcPts val="0"/>
              </a:spcBef>
              <a:buChar char="■"/>
              <a:defRPr sz="1200" b="0" i="0" u="none" strike="noStrike" cap="none">
                <a:latin typeface="Calibri"/>
                <a:ea typeface="Calibri"/>
                <a:cs typeface="Calibri"/>
                <a:sym typeface="Calibri"/>
              </a:defRPr>
            </a:lvl9pPr>
          </a:lstStyle>
          <a:p>
            <a:endParaRPr/>
          </a:p>
        </p:txBody>
      </p:sp>
    </p:spTree>
    <p:extLst>
      <p:ext uri="{BB962C8B-B14F-4D97-AF65-F5344CB8AC3E}">
        <p14:creationId xmlns:p14="http://schemas.microsoft.com/office/powerpoint/2010/main" val="48465676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92075" y="746125"/>
            <a:ext cx="6621463" cy="372586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5" name="Shape 55"/>
          <p:cNvSpPr txBox="1">
            <a:spLocks noGrp="1"/>
          </p:cNvSpPr>
          <p:nvPr>
            <p:ph type="body" idx="1"/>
          </p:nvPr>
        </p:nvSpPr>
        <p:spPr>
          <a:xfrm>
            <a:off x="907416" y="4721186"/>
            <a:ext cx="4990782"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latin typeface="Calibri"/>
                <a:ea typeface="Calibri"/>
                <a:cs typeface="Calibri"/>
                <a:sym typeface="Calibri"/>
              </a:rPr>
              <a:t>Introduction to Home Nursing group- </a:t>
            </a:r>
          </a:p>
          <a:p>
            <a:pPr marL="0" marR="0" lvl="0" indent="0" algn="l" rtl="0">
              <a:spcBef>
                <a:spcPts val="0"/>
              </a:spcBef>
              <a:buSzPct val="25000"/>
              <a:buNone/>
            </a:pPr>
            <a:r>
              <a:rPr lang="en-US" sz="1200" b="0" i="0" u="none" strike="noStrike" cap="none">
                <a:solidFill>
                  <a:srgbClr val="FFFFFF"/>
                </a:solidFill>
                <a:latin typeface="Calibri"/>
                <a:ea typeface="Calibri"/>
                <a:cs typeface="Calibri"/>
                <a:sym typeface="Calibri"/>
              </a:rPr>
              <a:t>Home Nursing Group is a Commonwealth Approved Provider of community aged care services:</a:t>
            </a:r>
          </a:p>
          <a:p>
            <a:pPr marL="0" marR="0" lvl="0" indent="0" algn="l" rtl="0">
              <a:spcBef>
                <a:spcPts val="0"/>
              </a:spcBef>
              <a:buClr>
                <a:srgbClr val="FFFFFF"/>
              </a:buClr>
              <a:buSzPct val="100000"/>
              <a:buFont typeface="Arial"/>
              <a:buChar char="•"/>
            </a:pPr>
            <a:r>
              <a:rPr lang="en-US" sz="1200" b="0" i="0" u="none" strike="noStrike" cap="none">
                <a:solidFill>
                  <a:srgbClr val="FFFFFF"/>
                </a:solidFill>
                <a:latin typeface="Calibri"/>
                <a:ea typeface="Calibri"/>
                <a:cs typeface="Calibri"/>
                <a:sym typeface="Calibri"/>
              </a:rPr>
              <a:t>Home Care Packages (all four levels)</a:t>
            </a:r>
          </a:p>
          <a:p>
            <a:pPr marL="0" marR="0" lvl="0" indent="0" algn="l" rtl="0">
              <a:spcBef>
                <a:spcPts val="0"/>
              </a:spcBef>
              <a:buClr>
                <a:srgbClr val="FFFFFF"/>
              </a:buClr>
              <a:buSzPct val="100000"/>
              <a:buFont typeface="Arial"/>
              <a:buChar char="•"/>
            </a:pPr>
            <a:r>
              <a:rPr lang="en-US" sz="1200" b="0" i="0" u="none" strike="noStrike" cap="none">
                <a:solidFill>
                  <a:srgbClr val="FFFFFF"/>
                </a:solidFill>
                <a:latin typeface="Calibri"/>
                <a:ea typeface="Calibri"/>
                <a:cs typeface="Calibri"/>
                <a:sym typeface="Calibri"/>
              </a:rPr>
              <a:t>Commonwealth Home Support programme (CHSP) </a:t>
            </a:r>
          </a:p>
          <a:p>
            <a:pPr marL="0" marR="0" lvl="0" indent="0" algn="l" rtl="0">
              <a:spcBef>
                <a:spcPts val="0"/>
              </a:spcBef>
              <a:buClr>
                <a:srgbClr val="FFFFFF"/>
              </a:buClr>
              <a:buSzPct val="100000"/>
              <a:buFont typeface="Arial"/>
              <a:buChar char="•"/>
            </a:pPr>
            <a:r>
              <a:rPr lang="en-US" sz="1200" b="0" i="0" u="none" strike="noStrike" cap="none">
                <a:solidFill>
                  <a:srgbClr val="FFFFFF"/>
                </a:solidFill>
                <a:latin typeface="Calibri"/>
                <a:ea typeface="Calibri"/>
                <a:cs typeface="Calibri"/>
                <a:sym typeface="Calibri"/>
              </a:rPr>
              <a:t>Veterans’ Home Care</a:t>
            </a:r>
          </a:p>
          <a:p>
            <a:pPr marL="0" marR="0" lvl="0" indent="0" algn="l" rtl="0">
              <a:spcBef>
                <a:spcPts val="0"/>
              </a:spcBef>
              <a:buClr>
                <a:srgbClr val="FFFFFF"/>
              </a:buClr>
              <a:buSzPct val="100000"/>
              <a:buFont typeface="Arial"/>
              <a:buChar char="•"/>
            </a:pPr>
            <a:r>
              <a:rPr lang="en-US" sz="1200" b="0" i="0" u="none" strike="noStrike" cap="none">
                <a:solidFill>
                  <a:srgbClr val="FFFFFF"/>
                </a:solidFill>
                <a:latin typeface="Calibri"/>
                <a:ea typeface="Calibri"/>
                <a:cs typeface="Calibri"/>
                <a:sym typeface="Calibri"/>
              </a:rPr>
              <a:t>Private nursing services</a:t>
            </a:r>
          </a:p>
          <a:p>
            <a:pPr marL="0" marR="0" lvl="0" indent="0" algn="l" rtl="0">
              <a:spcBef>
                <a:spcPts val="0"/>
              </a:spcBef>
              <a:buClr>
                <a:srgbClr val="FFFFFF"/>
              </a:buClr>
              <a:buSzPct val="100000"/>
              <a:buFont typeface="Arial"/>
              <a:buChar char="•"/>
            </a:pPr>
            <a:r>
              <a:rPr lang="en-US" sz="1200" b="0" i="0" u="none" strike="noStrike" cap="none">
                <a:solidFill>
                  <a:srgbClr val="FFFFFF"/>
                </a:solidFill>
                <a:latin typeface="Calibri"/>
                <a:ea typeface="Calibri"/>
                <a:cs typeface="Calibri"/>
                <a:sym typeface="Calibri"/>
              </a:rPr>
              <a:t>Our services include domestic assistance, social support, home maintenance, personal care, skilled nursing respite, palliative care and 24/7 live-in care.</a:t>
            </a:r>
          </a:p>
          <a:p>
            <a:pPr marL="0" marR="0" lvl="0" indent="0" algn="l" rtl="0">
              <a:spcBef>
                <a:spcPts val="0"/>
              </a:spcBef>
              <a:buSzPct val="25000"/>
              <a:buNone/>
            </a:pPr>
            <a:endParaRPr sz="1200" b="0" i="0" u="none" strike="noStrike" cap="none">
              <a:solidFill>
                <a:srgbClr val="FFFFFF"/>
              </a:solidFill>
              <a:latin typeface="Calibri"/>
              <a:ea typeface="Calibri"/>
              <a:cs typeface="Calibri"/>
              <a:sym typeface="Calibri"/>
            </a:endParaRPr>
          </a:p>
          <a:p>
            <a:pPr marL="0" marR="0" lvl="0" indent="0" algn="l" rtl="0">
              <a:spcBef>
                <a:spcPts val="0"/>
              </a:spcBef>
              <a:buSzPct val="25000"/>
              <a:buNone/>
            </a:pPr>
            <a:r>
              <a:rPr lang="en-US" sz="1200" b="0" i="0" u="none" strike="noStrike" cap="none">
                <a:latin typeface="Calibri"/>
                <a:ea typeface="Calibri"/>
                <a:cs typeface="Calibri"/>
                <a:sym typeface="Calibri"/>
              </a:rPr>
              <a:t>As a government approved aged care provider we have a current staff number of over 130 staff including Care givers, Endorsed Enrolled Nurses, Registered Nurses, administration and Care and Support Coordination staff. My role as Chief People and Culture Officer assists in strategic human resource management, industrial relations supports and includes training and service innovation.</a:t>
            </a:r>
          </a:p>
        </p:txBody>
      </p:sp>
    </p:spTree>
    <p:extLst>
      <p:ext uri="{BB962C8B-B14F-4D97-AF65-F5344CB8AC3E}">
        <p14:creationId xmlns:p14="http://schemas.microsoft.com/office/powerpoint/2010/main" val="3288308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907416" y="4721186"/>
            <a:ext cx="4990782" cy="4472702"/>
          </a:xfrm>
          <a:prstGeom prst="rect">
            <a:avLst/>
          </a:prstGeom>
        </p:spPr>
        <p:txBody>
          <a:bodyPr lIns="91425" tIns="91425" rIns="91425" bIns="91425" anchor="t" anchorCtr="0">
            <a:noAutofit/>
          </a:bodyPr>
          <a:lstStyle/>
          <a:p>
            <a:pPr lvl="0">
              <a:spcBef>
                <a:spcPts val="0"/>
              </a:spcBef>
              <a:buNone/>
            </a:pPr>
            <a:endParaRPr/>
          </a:p>
        </p:txBody>
      </p:sp>
      <p:sp>
        <p:nvSpPr>
          <p:cNvPr id="117" name="Shape 117"/>
          <p:cNvSpPr>
            <a:spLocks noGrp="1" noRot="1" noChangeAspect="1"/>
          </p:cNvSpPr>
          <p:nvPr>
            <p:ph type="sldImg" idx="2"/>
          </p:nvPr>
        </p:nvSpPr>
        <p:spPr>
          <a:xfrm>
            <a:off x="92075" y="746125"/>
            <a:ext cx="6621463" cy="372586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2185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92075" y="746125"/>
            <a:ext cx="6621463" cy="372586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1" name="Shape 61"/>
          <p:cNvSpPr txBox="1">
            <a:spLocks noGrp="1"/>
          </p:cNvSpPr>
          <p:nvPr>
            <p:ph type="body" idx="1"/>
          </p:nvPr>
        </p:nvSpPr>
        <p:spPr>
          <a:xfrm>
            <a:off x="907416" y="4721186"/>
            <a:ext cx="4990782"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latin typeface="Calibri"/>
                <a:ea typeface="Calibri"/>
                <a:cs typeface="Calibri"/>
                <a:sym typeface="Calibri"/>
              </a:rPr>
              <a:t>In order to create our organisational training strategy, Home Nursing Group considers the following:</a:t>
            </a:r>
          </a:p>
          <a:p>
            <a:pPr marL="0" marR="0" lvl="0" indent="0" algn="l" rtl="0">
              <a:spcBef>
                <a:spcPts val="0"/>
              </a:spcBef>
              <a:buSzPct val="25000"/>
              <a:buNone/>
            </a:pPr>
            <a:endParaRPr sz="1200" b="1" i="0" u="none" strike="noStrike" cap="none">
              <a:latin typeface="Calibri"/>
              <a:ea typeface="Calibri"/>
              <a:cs typeface="Calibri"/>
              <a:sym typeface="Calibri"/>
            </a:endParaRPr>
          </a:p>
          <a:p>
            <a:pPr marL="171450" marR="0" lvl="0" indent="-171450" algn="l" rtl="0">
              <a:spcBef>
                <a:spcPts val="0"/>
              </a:spcBef>
              <a:buSzPct val="100000"/>
              <a:buFont typeface="Arial"/>
              <a:buChar char="•"/>
            </a:pPr>
            <a:r>
              <a:rPr lang="en-US" sz="1200" b="0" i="0" u="none" strike="noStrike" cap="none">
                <a:latin typeface="Calibri"/>
                <a:ea typeface="Calibri"/>
                <a:cs typeface="Calibri"/>
                <a:sym typeface="Calibri"/>
              </a:rPr>
              <a:t>We consider strategic measures- industry reflections such as the introduction of new referral systems and consumer directed care models. </a:t>
            </a:r>
          </a:p>
          <a:p>
            <a:pPr marL="171450" marR="0" lvl="0" indent="-171450" algn="l" rtl="0">
              <a:spcBef>
                <a:spcPts val="0"/>
              </a:spcBef>
              <a:buSzPct val="100000"/>
              <a:buFont typeface="Arial"/>
              <a:buChar char="•"/>
            </a:pPr>
            <a:r>
              <a:rPr lang="en-US" sz="1200" b="0" i="0" u="none" strike="noStrike" cap="none">
                <a:latin typeface="Calibri"/>
                <a:ea typeface="Calibri"/>
                <a:cs typeface="Calibri"/>
                <a:sym typeface="Calibri"/>
              </a:rPr>
              <a:t>We treat education as a form of internal messaging- this is the key- training can be used as a conversation with your staff.</a:t>
            </a:r>
          </a:p>
          <a:p>
            <a:pPr marL="171450" marR="0" lvl="0" indent="-171450" algn="l" rtl="0">
              <a:spcBef>
                <a:spcPts val="0"/>
              </a:spcBef>
              <a:buSzPct val="100000"/>
              <a:buFont typeface="Arial"/>
              <a:buChar char="•"/>
            </a:pPr>
            <a:r>
              <a:rPr lang="en-US" sz="1200" b="0" i="0" u="none" strike="noStrike" cap="none">
                <a:latin typeface="Calibri"/>
                <a:ea typeface="Calibri"/>
                <a:cs typeface="Calibri"/>
                <a:sym typeface="Calibri"/>
              </a:rPr>
              <a:t>We assess individual needs of staff- this is done both at recruitment and in an ongoing manner through line managers</a:t>
            </a:r>
          </a:p>
          <a:p>
            <a:pPr marL="171450" marR="0" lvl="0" indent="-171450" algn="l" rtl="0">
              <a:spcBef>
                <a:spcPts val="0"/>
              </a:spcBef>
              <a:buSzPct val="100000"/>
              <a:buFont typeface="Arial"/>
              <a:buChar char="•"/>
            </a:pPr>
            <a:r>
              <a:rPr lang="en-US" sz="1200" b="0" i="0" u="none" strike="noStrike" cap="none">
                <a:latin typeface="Calibri"/>
                <a:ea typeface="Calibri"/>
                <a:cs typeface="Calibri"/>
                <a:sym typeface="Calibri"/>
              </a:rPr>
              <a:t>We use a performance management system to flag individual needs as well as our incidence register to flag areas of concern </a:t>
            </a:r>
          </a:p>
          <a:p>
            <a:pPr marL="171450" marR="0" lvl="0" indent="-171450" algn="l" rtl="0">
              <a:spcBef>
                <a:spcPts val="0"/>
              </a:spcBef>
              <a:buSzPct val="100000"/>
              <a:buFont typeface="Arial"/>
              <a:buChar char="•"/>
            </a:pPr>
            <a:r>
              <a:rPr lang="en-US" sz="1200" b="0" i="0" u="none" strike="noStrike" cap="none">
                <a:latin typeface="Century"/>
                <a:ea typeface="Century"/>
                <a:cs typeface="Century"/>
                <a:sym typeface="Century"/>
              </a:rPr>
              <a:t>We endeavour to carry through a marriage of consistent training to the themes of business and culture. We ensure that themes of learning are carried through our internal communications, staff newsletters and policy dissemination at team meetings. We understand that education modules on the Aged Care Channel or face to face training is best delivered in context and in that was is able to meet baseline competencies  while speaking to our core philosophy and cultural values. </a:t>
            </a:r>
          </a:p>
          <a:p>
            <a:pPr marL="0" marR="0" lvl="0" indent="0" algn="l" rtl="0">
              <a:spcBef>
                <a:spcPts val="0"/>
              </a:spcBef>
              <a:buSzPct val="25000"/>
              <a:buNone/>
            </a:pPr>
            <a:r>
              <a:rPr lang="en-US" sz="1200" b="0" i="0" u="none" strike="noStrike" cap="none">
                <a:latin typeface="Century"/>
                <a:ea typeface="Century"/>
                <a:cs typeface="Century"/>
                <a:sym typeface="Century"/>
              </a:rPr>
              <a:t>A </a:t>
            </a:r>
            <a:r>
              <a:rPr lang="en-US" sz="1200" b="0" i="0" u="none" strike="noStrike" cap="none">
                <a:latin typeface="Calibri"/>
                <a:ea typeface="Calibri"/>
                <a:cs typeface="Calibri"/>
                <a:sym typeface="Calibri"/>
              </a:rPr>
              <a:t>good example of this has been with the recent shift in consumer directed services in Home Care: Care givers needed to understand the new service plans and care directives being provided to clients under Consumer Directed Care and some of the more ‘flexible’ services delivered, whilst Care and Support Coordination staff were required to re-train in care management and care planning that delivered a re-enablement and consumer directed care focus. We simultaneously delivered modules through the Aged Care Channel on line, and face to face training pitched to staff at appropriate levels whilst rolling out the new CDC policy to all staff.  To ensure these messages were reinforced we then delivered strategic messages from the executive speaking to our core philosophies around customer service and exceptional came alongside articles from the industry and additional learning links for staff.</a:t>
            </a:r>
          </a:p>
          <a:p>
            <a:pPr marL="171450" marR="0" lvl="0" indent="-171450" algn="l" rtl="0">
              <a:spcBef>
                <a:spcPts val="0"/>
              </a:spcBef>
              <a:buSzPct val="100000"/>
              <a:buFont typeface="Arial"/>
              <a:buNone/>
            </a:pPr>
            <a:endParaRPr sz="1200" b="0" i="0" u="none" strike="noStrike" cap="none">
              <a:latin typeface="Calibri"/>
              <a:ea typeface="Calibri"/>
              <a:cs typeface="Calibri"/>
              <a:sym typeface="Calibri"/>
            </a:endParaRPr>
          </a:p>
          <a:p>
            <a:pPr marL="171450" marR="0" lvl="0" indent="-171450" algn="l" rtl="0">
              <a:spcBef>
                <a:spcPts val="0"/>
              </a:spcBef>
              <a:buSzPct val="100000"/>
              <a:buFont typeface="Arial"/>
              <a:buNone/>
            </a:pPr>
            <a:endParaRPr sz="1200" b="0" i="0" u="none" strike="noStrike" cap="none">
              <a:latin typeface="Calibri"/>
              <a:ea typeface="Calibri"/>
              <a:cs typeface="Calibri"/>
              <a:sym typeface="Calibri"/>
            </a:endParaRPr>
          </a:p>
          <a:p>
            <a:pPr marL="0" marR="0" lvl="0" indent="0" algn="l" rtl="0">
              <a:spcBef>
                <a:spcPts val="0"/>
              </a:spcBef>
              <a:buSzPct val="25000"/>
              <a:buNone/>
            </a:pPr>
            <a:endParaRPr sz="1200" b="0" i="0" u="none" strike="noStrike" cap="none">
              <a:latin typeface="Calibri"/>
              <a:ea typeface="Calibri"/>
              <a:cs typeface="Calibri"/>
              <a:sym typeface="Calibri"/>
            </a:endParaRPr>
          </a:p>
          <a:p>
            <a:pPr marL="0" marR="0" lvl="0" indent="0" algn="l" rtl="0">
              <a:spcBef>
                <a:spcPts val="0"/>
              </a:spcBef>
              <a:buSzPct val="25000"/>
              <a:buNone/>
            </a:pPr>
            <a:endParaRPr sz="1200" b="0" i="0" u="none" strike="noStrike" cap="none">
              <a:latin typeface="Calibri"/>
              <a:ea typeface="Calibri"/>
              <a:cs typeface="Calibri"/>
              <a:sym typeface="Calibri"/>
            </a:endParaRPr>
          </a:p>
        </p:txBody>
      </p:sp>
    </p:spTree>
    <p:extLst>
      <p:ext uri="{BB962C8B-B14F-4D97-AF65-F5344CB8AC3E}">
        <p14:creationId xmlns:p14="http://schemas.microsoft.com/office/powerpoint/2010/main" val="3211392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92075" y="746125"/>
            <a:ext cx="6621463" cy="372586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8" name="Shape 68"/>
          <p:cNvSpPr txBox="1">
            <a:spLocks noGrp="1"/>
          </p:cNvSpPr>
          <p:nvPr>
            <p:ph type="body" idx="1"/>
          </p:nvPr>
        </p:nvSpPr>
        <p:spPr>
          <a:xfrm>
            <a:off x="907416" y="4721186"/>
            <a:ext cx="4990782"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latin typeface="Century"/>
                <a:ea typeface="Century"/>
                <a:cs typeface="Century"/>
                <a:sym typeface="Century"/>
              </a:rPr>
              <a:t>The use of the Aged Care Channel allows Home Nursing Group to:</a:t>
            </a:r>
          </a:p>
          <a:p>
            <a:pPr marL="0" marR="0" lvl="0" indent="0" algn="l" rtl="0">
              <a:spcBef>
                <a:spcPts val="0"/>
              </a:spcBef>
              <a:buSzPct val="25000"/>
              <a:buNone/>
            </a:pPr>
            <a:endParaRPr sz="1200" b="0" i="0" u="none" strike="noStrike" cap="none">
              <a:latin typeface="Century"/>
              <a:ea typeface="Century"/>
              <a:cs typeface="Century"/>
              <a:sym typeface="Century"/>
            </a:endParaRPr>
          </a:p>
          <a:p>
            <a:pPr marL="171450" marR="0" lvl="0" indent="-171450" algn="l" rtl="0">
              <a:spcBef>
                <a:spcPts val="0"/>
              </a:spcBef>
              <a:buSzPct val="100000"/>
              <a:buFont typeface="Arial"/>
              <a:buChar char="•"/>
            </a:pPr>
            <a:r>
              <a:rPr lang="en-US" sz="1200" b="0" i="0" u="none" strike="noStrike" cap="none">
                <a:latin typeface="Century"/>
                <a:ea typeface="Century"/>
                <a:cs typeface="Century"/>
                <a:sym typeface="Century"/>
              </a:rPr>
              <a:t>Create structured and tailor-made educational pathways for staff</a:t>
            </a:r>
          </a:p>
          <a:p>
            <a:pPr marL="171450" marR="0" lvl="0" indent="-171450" algn="l" rtl="0">
              <a:spcBef>
                <a:spcPts val="0"/>
              </a:spcBef>
              <a:buSzPct val="100000"/>
              <a:buFont typeface="Arial"/>
              <a:buChar char="•"/>
            </a:pPr>
            <a:r>
              <a:rPr lang="en-US" sz="1200" b="0" i="0" u="none" strike="noStrike" cap="none">
                <a:latin typeface="Century"/>
                <a:ea typeface="Century"/>
                <a:cs typeface="Century"/>
                <a:sym typeface="Century"/>
              </a:rPr>
              <a:t>Provide a standardised learning platform with access to additional education on a needs basis </a:t>
            </a:r>
          </a:p>
          <a:p>
            <a:pPr marL="171450" marR="0" lvl="0" indent="-171450" algn="l" rtl="0">
              <a:spcBef>
                <a:spcPts val="0"/>
              </a:spcBef>
              <a:buSzPct val="100000"/>
              <a:buFont typeface="Arial"/>
              <a:buChar char="•"/>
            </a:pPr>
            <a:r>
              <a:rPr lang="en-US" sz="1200" b="0" i="0" u="none" strike="noStrike" cap="none">
                <a:latin typeface="Century"/>
                <a:ea typeface="Century"/>
                <a:cs typeface="Century"/>
                <a:sym typeface="Century"/>
              </a:rPr>
              <a:t>Monitor and support staff in their learning across geographies and roles</a:t>
            </a:r>
          </a:p>
          <a:p>
            <a:pPr marL="171450" marR="0" lvl="0" indent="-171450" algn="l" rtl="0">
              <a:spcBef>
                <a:spcPts val="0"/>
              </a:spcBef>
              <a:buSzPct val="100000"/>
              <a:buFont typeface="Arial"/>
              <a:buChar char="•"/>
            </a:pPr>
            <a:r>
              <a:rPr lang="en-US" sz="1200" b="0" i="0" u="none" strike="noStrike" cap="none">
                <a:latin typeface="Century"/>
                <a:ea typeface="Century"/>
                <a:cs typeface="Century"/>
                <a:sym typeface="Century"/>
              </a:rPr>
              <a:t>Make learning a common and integral way of working at HNG- it is a part of our business language</a:t>
            </a:r>
          </a:p>
          <a:p>
            <a:pPr marL="171450" marR="0" lvl="0" indent="-171450" algn="l" rtl="0">
              <a:spcBef>
                <a:spcPts val="0"/>
              </a:spcBef>
              <a:buSzPct val="100000"/>
              <a:buFont typeface="Arial"/>
              <a:buChar char="•"/>
            </a:pPr>
            <a:r>
              <a:rPr lang="en-US" sz="1200" b="0" i="0" u="none" strike="noStrike" cap="none">
                <a:latin typeface="Century"/>
                <a:ea typeface="Century"/>
                <a:cs typeface="Century"/>
                <a:sym typeface="Century"/>
              </a:rPr>
              <a:t>Access live time education completion and adherence reports</a:t>
            </a:r>
          </a:p>
          <a:p>
            <a:pPr marL="171450" marR="0" lvl="0" indent="-171450" algn="l" rtl="0">
              <a:spcBef>
                <a:spcPts val="0"/>
              </a:spcBef>
              <a:buSzPct val="100000"/>
              <a:buFont typeface="Arial"/>
              <a:buChar char="•"/>
            </a:pPr>
            <a:r>
              <a:rPr lang="en-US" sz="1200" b="0" i="0" u="none" strike="noStrike" cap="none">
                <a:latin typeface="Century"/>
                <a:ea typeface="Century"/>
                <a:cs typeface="Century"/>
                <a:sym typeface="Century"/>
              </a:rPr>
              <a:t>Easily identify and flag underperformers and poor engagement</a:t>
            </a:r>
          </a:p>
          <a:p>
            <a:pPr marL="171450" marR="0" lvl="0" indent="-171450" algn="l" rtl="0">
              <a:spcBef>
                <a:spcPts val="0"/>
              </a:spcBef>
              <a:buSzPct val="100000"/>
              <a:buFont typeface="Arial"/>
              <a:buChar char="•"/>
            </a:pPr>
            <a:r>
              <a:rPr lang="en-US" sz="1200" b="0" i="0" u="none" strike="noStrike" cap="none">
                <a:latin typeface="Century"/>
                <a:ea typeface="Century"/>
                <a:cs typeface="Century"/>
                <a:sym typeface="Century"/>
              </a:rPr>
              <a:t>Receive feedback from staff on usefulness of the modules and adjust the program planning in a flexible and efficient manner</a:t>
            </a:r>
          </a:p>
        </p:txBody>
      </p:sp>
    </p:spTree>
    <p:extLst>
      <p:ext uri="{BB962C8B-B14F-4D97-AF65-F5344CB8AC3E}">
        <p14:creationId xmlns:p14="http://schemas.microsoft.com/office/powerpoint/2010/main" val="3942875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92075" y="746125"/>
            <a:ext cx="6621463" cy="372586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4" name="Shape 74"/>
          <p:cNvSpPr txBox="1">
            <a:spLocks noGrp="1"/>
          </p:cNvSpPr>
          <p:nvPr>
            <p:ph type="body" idx="1"/>
          </p:nvPr>
        </p:nvSpPr>
        <p:spPr>
          <a:xfrm>
            <a:off x="907416" y="4721186"/>
            <a:ext cx="4990782"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latin typeface="Century"/>
                <a:ea typeface="Century"/>
                <a:cs typeface="Century"/>
                <a:sym typeface="Century"/>
              </a:rPr>
              <a:t>The use of the Aged Care Channel allows Home Nursing Group to:</a:t>
            </a:r>
          </a:p>
          <a:p>
            <a:pPr marL="0" marR="0" lvl="0" indent="0" algn="l" rtl="0">
              <a:spcBef>
                <a:spcPts val="0"/>
              </a:spcBef>
              <a:buSzPct val="25000"/>
              <a:buNone/>
            </a:pPr>
            <a:endParaRPr sz="1200" b="0" i="0" u="none" strike="noStrike" cap="none">
              <a:latin typeface="Century"/>
              <a:ea typeface="Century"/>
              <a:cs typeface="Century"/>
              <a:sym typeface="Century"/>
            </a:endParaRPr>
          </a:p>
          <a:p>
            <a:pPr marL="171450" marR="0" lvl="0" indent="-171450" algn="l" rtl="0">
              <a:spcBef>
                <a:spcPts val="0"/>
              </a:spcBef>
              <a:buSzPct val="100000"/>
              <a:buFont typeface="Arial"/>
              <a:buChar char="•"/>
            </a:pPr>
            <a:r>
              <a:rPr lang="en-US" sz="1200" b="0" i="0" u="none" strike="noStrike" cap="none">
                <a:latin typeface="Century"/>
                <a:ea typeface="Century"/>
                <a:cs typeface="Century"/>
                <a:sym typeface="Century"/>
              </a:rPr>
              <a:t>Create structured and tailor-made educational pathways for staff</a:t>
            </a:r>
          </a:p>
          <a:p>
            <a:pPr marL="171450" marR="0" lvl="0" indent="-171450" algn="l" rtl="0">
              <a:spcBef>
                <a:spcPts val="0"/>
              </a:spcBef>
              <a:buSzPct val="100000"/>
              <a:buFont typeface="Arial"/>
              <a:buChar char="•"/>
            </a:pPr>
            <a:r>
              <a:rPr lang="en-US" sz="1200" b="0" i="0" u="none" strike="noStrike" cap="none">
                <a:latin typeface="Century"/>
                <a:ea typeface="Century"/>
                <a:cs typeface="Century"/>
                <a:sym typeface="Century"/>
              </a:rPr>
              <a:t>Provide a standardised learning platform with access to additional education on a needs basis </a:t>
            </a:r>
          </a:p>
          <a:p>
            <a:pPr marL="171450" marR="0" lvl="0" indent="-171450" algn="l" rtl="0">
              <a:spcBef>
                <a:spcPts val="0"/>
              </a:spcBef>
              <a:buSzPct val="100000"/>
              <a:buFont typeface="Arial"/>
              <a:buChar char="•"/>
            </a:pPr>
            <a:r>
              <a:rPr lang="en-US" sz="1200" b="0" i="0" u="none" strike="noStrike" cap="none">
                <a:latin typeface="Century"/>
                <a:ea typeface="Century"/>
                <a:cs typeface="Century"/>
                <a:sym typeface="Century"/>
              </a:rPr>
              <a:t>Monitor and support staff in their learning across geographies and roles</a:t>
            </a:r>
          </a:p>
          <a:p>
            <a:pPr marL="171450" marR="0" lvl="0" indent="-171450" algn="l" rtl="0">
              <a:spcBef>
                <a:spcPts val="0"/>
              </a:spcBef>
              <a:buSzPct val="100000"/>
              <a:buFont typeface="Arial"/>
              <a:buChar char="•"/>
            </a:pPr>
            <a:r>
              <a:rPr lang="en-US" sz="1200" b="0" i="0" u="none" strike="noStrike" cap="none">
                <a:latin typeface="Century"/>
                <a:ea typeface="Century"/>
                <a:cs typeface="Century"/>
                <a:sym typeface="Century"/>
              </a:rPr>
              <a:t>Make learning a common and integral way of working at HNG- it is a part of our business language</a:t>
            </a:r>
          </a:p>
          <a:p>
            <a:pPr marL="171450" marR="0" lvl="0" indent="-171450" algn="l" rtl="0">
              <a:spcBef>
                <a:spcPts val="0"/>
              </a:spcBef>
              <a:buSzPct val="100000"/>
              <a:buFont typeface="Arial"/>
              <a:buChar char="•"/>
            </a:pPr>
            <a:r>
              <a:rPr lang="en-US" sz="1200" b="0" i="0" u="none" strike="noStrike" cap="none">
                <a:latin typeface="Century"/>
                <a:ea typeface="Century"/>
                <a:cs typeface="Century"/>
                <a:sym typeface="Century"/>
              </a:rPr>
              <a:t>Access live time education completion and adherence reports</a:t>
            </a:r>
          </a:p>
          <a:p>
            <a:pPr marL="171450" marR="0" lvl="0" indent="-171450" algn="l" rtl="0">
              <a:spcBef>
                <a:spcPts val="0"/>
              </a:spcBef>
              <a:buSzPct val="100000"/>
              <a:buFont typeface="Arial"/>
              <a:buChar char="•"/>
            </a:pPr>
            <a:r>
              <a:rPr lang="en-US" sz="1200" b="0" i="0" u="none" strike="noStrike" cap="none">
                <a:latin typeface="Century"/>
                <a:ea typeface="Century"/>
                <a:cs typeface="Century"/>
                <a:sym typeface="Century"/>
              </a:rPr>
              <a:t>Easily identify and flag underperformers and poor engagement</a:t>
            </a:r>
          </a:p>
          <a:p>
            <a:pPr marL="171450" marR="0" lvl="0" indent="-171450" algn="l" rtl="0">
              <a:spcBef>
                <a:spcPts val="0"/>
              </a:spcBef>
              <a:buSzPct val="100000"/>
              <a:buFont typeface="Arial"/>
              <a:buChar char="•"/>
            </a:pPr>
            <a:r>
              <a:rPr lang="en-US" sz="1200" b="0" i="0" u="none" strike="noStrike" cap="none">
                <a:latin typeface="Century"/>
                <a:ea typeface="Century"/>
                <a:cs typeface="Century"/>
                <a:sym typeface="Century"/>
              </a:rPr>
              <a:t>Receive feedback from staff on usefulness of the modules and adjust the program planning in a flexible and efficient manner</a:t>
            </a:r>
          </a:p>
        </p:txBody>
      </p:sp>
    </p:spTree>
    <p:extLst>
      <p:ext uri="{BB962C8B-B14F-4D97-AF65-F5344CB8AC3E}">
        <p14:creationId xmlns:p14="http://schemas.microsoft.com/office/powerpoint/2010/main" val="268766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92075" y="746125"/>
            <a:ext cx="6621463" cy="372586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0" name="Shape 80"/>
          <p:cNvSpPr txBox="1">
            <a:spLocks noGrp="1"/>
          </p:cNvSpPr>
          <p:nvPr>
            <p:ph type="body" idx="1"/>
          </p:nvPr>
        </p:nvSpPr>
        <p:spPr>
          <a:xfrm>
            <a:off x="907416" y="4721186"/>
            <a:ext cx="4990782"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latin typeface="Century"/>
                <a:ea typeface="Century"/>
                <a:cs typeface="Century"/>
                <a:sym typeface="Century"/>
              </a:rPr>
              <a:t>The use of the Aged Care Channel allows Home Nursing Group to:</a:t>
            </a:r>
          </a:p>
          <a:p>
            <a:pPr marL="0" marR="0" lvl="0" indent="0" algn="l" rtl="0">
              <a:spcBef>
                <a:spcPts val="0"/>
              </a:spcBef>
              <a:buSzPct val="25000"/>
              <a:buNone/>
            </a:pPr>
            <a:endParaRPr sz="1200" b="0" i="0" u="none" strike="noStrike" cap="none">
              <a:latin typeface="Century"/>
              <a:ea typeface="Century"/>
              <a:cs typeface="Century"/>
              <a:sym typeface="Century"/>
            </a:endParaRPr>
          </a:p>
          <a:p>
            <a:pPr marL="171450" marR="0" lvl="0" indent="-171450" algn="l" rtl="0">
              <a:spcBef>
                <a:spcPts val="0"/>
              </a:spcBef>
              <a:buSzPct val="100000"/>
              <a:buFont typeface="Arial"/>
              <a:buChar char="•"/>
            </a:pPr>
            <a:r>
              <a:rPr lang="en-US" sz="1200" b="0" i="0" u="none" strike="noStrike" cap="none">
                <a:latin typeface="Century"/>
                <a:ea typeface="Century"/>
                <a:cs typeface="Century"/>
                <a:sym typeface="Century"/>
              </a:rPr>
              <a:t>Create structured and tailor-made educational pathways for staff</a:t>
            </a:r>
          </a:p>
          <a:p>
            <a:pPr marL="171450" marR="0" lvl="0" indent="-171450" algn="l" rtl="0">
              <a:spcBef>
                <a:spcPts val="0"/>
              </a:spcBef>
              <a:buSzPct val="100000"/>
              <a:buFont typeface="Arial"/>
              <a:buChar char="•"/>
            </a:pPr>
            <a:r>
              <a:rPr lang="en-US" sz="1200" b="0" i="0" u="none" strike="noStrike" cap="none">
                <a:latin typeface="Century"/>
                <a:ea typeface="Century"/>
                <a:cs typeface="Century"/>
                <a:sym typeface="Century"/>
              </a:rPr>
              <a:t>Provide a standardised learning platform with access to additional education on a needs basis </a:t>
            </a:r>
          </a:p>
          <a:p>
            <a:pPr marL="171450" marR="0" lvl="0" indent="-171450" algn="l" rtl="0">
              <a:spcBef>
                <a:spcPts val="0"/>
              </a:spcBef>
              <a:buSzPct val="100000"/>
              <a:buFont typeface="Arial"/>
              <a:buChar char="•"/>
            </a:pPr>
            <a:r>
              <a:rPr lang="en-US" sz="1200" b="0" i="0" u="none" strike="noStrike" cap="none">
                <a:latin typeface="Century"/>
                <a:ea typeface="Century"/>
                <a:cs typeface="Century"/>
                <a:sym typeface="Century"/>
              </a:rPr>
              <a:t>Monitor and support staff in their learning across geographies and roles</a:t>
            </a:r>
          </a:p>
          <a:p>
            <a:pPr marL="171450" marR="0" lvl="0" indent="-171450" algn="l" rtl="0">
              <a:spcBef>
                <a:spcPts val="0"/>
              </a:spcBef>
              <a:buSzPct val="100000"/>
              <a:buFont typeface="Arial"/>
              <a:buChar char="•"/>
            </a:pPr>
            <a:r>
              <a:rPr lang="en-US" sz="1200" b="0" i="0" u="none" strike="noStrike" cap="none">
                <a:latin typeface="Century"/>
                <a:ea typeface="Century"/>
                <a:cs typeface="Century"/>
                <a:sym typeface="Century"/>
              </a:rPr>
              <a:t>Make learning a common and integral way of working at HNG- it is a part of our business language</a:t>
            </a:r>
          </a:p>
          <a:p>
            <a:pPr marL="171450" marR="0" lvl="0" indent="-171450" algn="l" rtl="0">
              <a:spcBef>
                <a:spcPts val="0"/>
              </a:spcBef>
              <a:buSzPct val="100000"/>
              <a:buFont typeface="Arial"/>
              <a:buChar char="•"/>
            </a:pPr>
            <a:r>
              <a:rPr lang="en-US" sz="1200" b="0" i="0" u="none" strike="noStrike" cap="none">
                <a:latin typeface="Century"/>
                <a:ea typeface="Century"/>
                <a:cs typeface="Century"/>
                <a:sym typeface="Century"/>
              </a:rPr>
              <a:t>Access live time education completion and adherence reports</a:t>
            </a:r>
          </a:p>
          <a:p>
            <a:pPr marL="171450" marR="0" lvl="0" indent="-171450" algn="l" rtl="0">
              <a:spcBef>
                <a:spcPts val="0"/>
              </a:spcBef>
              <a:buSzPct val="100000"/>
              <a:buFont typeface="Arial"/>
              <a:buChar char="•"/>
            </a:pPr>
            <a:r>
              <a:rPr lang="en-US" sz="1200" b="0" i="0" u="none" strike="noStrike" cap="none">
                <a:latin typeface="Century"/>
                <a:ea typeface="Century"/>
                <a:cs typeface="Century"/>
                <a:sym typeface="Century"/>
              </a:rPr>
              <a:t>Easily identify and flag underperformers and poor engagement</a:t>
            </a:r>
          </a:p>
          <a:p>
            <a:pPr marL="171450" marR="0" lvl="0" indent="-171450" algn="l" rtl="0">
              <a:spcBef>
                <a:spcPts val="0"/>
              </a:spcBef>
              <a:buSzPct val="100000"/>
              <a:buFont typeface="Arial"/>
              <a:buChar char="•"/>
            </a:pPr>
            <a:r>
              <a:rPr lang="en-US" sz="1200" b="0" i="0" u="none" strike="noStrike" cap="none">
                <a:latin typeface="Century"/>
                <a:ea typeface="Century"/>
                <a:cs typeface="Century"/>
                <a:sym typeface="Century"/>
              </a:rPr>
              <a:t>Receive feedback from staff on usefulness of the modules and adjust the program planning in a flexible and efficient manner</a:t>
            </a:r>
          </a:p>
        </p:txBody>
      </p:sp>
    </p:spTree>
    <p:extLst>
      <p:ext uri="{BB962C8B-B14F-4D97-AF65-F5344CB8AC3E}">
        <p14:creationId xmlns:p14="http://schemas.microsoft.com/office/powerpoint/2010/main" val="1702077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92075" y="746125"/>
            <a:ext cx="6621463" cy="372586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7" name="Shape 87"/>
          <p:cNvSpPr txBox="1">
            <a:spLocks noGrp="1"/>
          </p:cNvSpPr>
          <p:nvPr>
            <p:ph type="body" idx="1"/>
          </p:nvPr>
        </p:nvSpPr>
        <p:spPr>
          <a:xfrm>
            <a:off x="907416" y="4721186"/>
            <a:ext cx="4990782"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latin typeface="Century"/>
                <a:ea typeface="Century"/>
                <a:cs typeface="Century"/>
                <a:sym typeface="Century"/>
              </a:rPr>
              <a:t>The use of the Aged Care Channel allows Home Nursing Group to:</a:t>
            </a:r>
          </a:p>
          <a:p>
            <a:pPr marL="0" marR="0" lvl="0" indent="0" algn="l" rtl="0">
              <a:spcBef>
                <a:spcPts val="0"/>
              </a:spcBef>
              <a:buSzPct val="25000"/>
              <a:buNone/>
            </a:pPr>
            <a:endParaRPr sz="1200" b="0" i="0" u="none" strike="noStrike" cap="none">
              <a:latin typeface="Century"/>
              <a:ea typeface="Century"/>
              <a:cs typeface="Century"/>
              <a:sym typeface="Century"/>
            </a:endParaRPr>
          </a:p>
          <a:p>
            <a:pPr marL="171450" marR="0" lvl="0" indent="-171450" algn="l" rtl="0">
              <a:spcBef>
                <a:spcPts val="0"/>
              </a:spcBef>
              <a:buSzPct val="100000"/>
              <a:buFont typeface="Arial"/>
              <a:buChar char="•"/>
            </a:pPr>
            <a:r>
              <a:rPr lang="en-US" sz="1200" b="0" i="0" u="none" strike="noStrike" cap="none">
                <a:latin typeface="Century"/>
                <a:ea typeface="Century"/>
                <a:cs typeface="Century"/>
                <a:sym typeface="Century"/>
              </a:rPr>
              <a:t>Create structured and tailor-made educational pathways for staff</a:t>
            </a:r>
          </a:p>
          <a:p>
            <a:pPr marL="171450" marR="0" lvl="0" indent="-171450" algn="l" rtl="0">
              <a:spcBef>
                <a:spcPts val="0"/>
              </a:spcBef>
              <a:buSzPct val="100000"/>
              <a:buFont typeface="Arial"/>
              <a:buChar char="•"/>
            </a:pPr>
            <a:r>
              <a:rPr lang="en-US" sz="1200" b="0" i="0" u="none" strike="noStrike" cap="none">
                <a:latin typeface="Century"/>
                <a:ea typeface="Century"/>
                <a:cs typeface="Century"/>
                <a:sym typeface="Century"/>
              </a:rPr>
              <a:t>Provide a standardised learning platform with access to additional education on a needs basis </a:t>
            </a:r>
          </a:p>
          <a:p>
            <a:pPr marL="171450" marR="0" lvl="0" indent="-171450" algn="l" rtl="0">
              <a:spcBef>
                <a:spcPts val="0"/>
              </a:spcBef>
              <a:buSzPct val="100000"/>
              <a:buFont typeface="Arial"/>
              <a:buChar char="•"/>
            </a:pPr>
            <a:r>
              <a:rPr lang="en-US" sz="1200" b="0" i="0" u="none" strike="noStrike" cap="none">
                <a:latin typeface="Century"/>
                <a:ea typeface="Century"/>
                <a:cs typeface="Century"/>
                <a:sym typeface="Century"/>
              </a:rPr>
              <a:t>Monitor and support staff in their learning across geographies and roles</a:t>
            </a:r>
          </a:p>
          <a:p>
            <a:pPr marL="171450" marR="0" lvl="0" indent="-171450" algn="l" rtl="0">
              <a:spcBef>
                <a:spcPts val="0"/>
              </a:spcBef>
              <a:buSzPct val="100000"/>
              <a:buFont typeface="Arial"/>
              <a:buChar char="•"/>
            </a:pPr>
            <a:r>
              <a:rPr lang="en-US" sz="1200" b="0" i="0" u="none" strike="noStrike" cap="none">
                <a:latin typeface="Century"/>
                <a:ea typeface="Century"/>
                <a:cs typeface="Century"/>
                <a:sym typeface="Century"/>
              </a:rPr>
              <a:t>Make learning a common and integral way of working at HNG- it is a part of our business language</a:t>
            </a:r>
          </a:p>
          <a:p>
            <a:pPr marL="171450" marR="0" lvl="0" indent="-171450" algn="l" rtl="0">
              <a:spcBef>
                <a:spcPts val="0"/>
              </a:spcBef>
              <a:buSzPct val="100000"/>
              <a:buFont typeface="Arial"/>
              <a:buChar char="•"/>
            </a:pPr>
            <a:r>
              <a:rPr lang="en-US" sz="1200" b="0" i="0" u="none" strike="noStrike" cap="none">
                <a:latin typeface="Century"/>
                <a:ea typeface="Century"/>
                <a:cs typeface="Century"/>
                <a:sym typeface="Century"/>
              </a:rPr>
              <a:t>Access live time education completion and adherence reports</a:t>
            </a:r>
          </a:p>
          <a:p>
            <a:pPr marL="171450" marR="0" lvl="0" indent="-171450" algn="l" rtl="0">
              <a:spcBef>
                <a:spcPts val="0"/>
              </a:spcBef>
              <a:buSzPct val="100000"/>
              <a:buFont typeface="Arial"/>
              <a:buChar char="•"/>
            </a:pPr>
            <a:r>
              <a:rPr lang="en-US" sz="1200" b="0" i="0" u="none" strike="noStrike" cap="none">
                <a:latin typeface="Century"/>
                <a:ea typeface="Century"/>
                <a:cs typeface="Century"/>
                <a:sym typeface="Century"/>
              </a:rPr>
              <a:t>Easily identify and flag underperformers and poor engagement</a:t>
            </a:r>
          </a:p>
          <a:p>
            <a:pPr marL="171450" marR="0" lvl="0" indent="-171450" algn="l" rtl="0">
              <a:spcBef>
                <a:spcPts val="0"/>
              </a:spcBef>
              <a:buSzPct val="100000"/>
              <a:buFont typeface="Arial"/>
              <a:buChar char="•"/>
            </a:pPr>
            <a:r>
              <a:rPr lang="en-US" sz="1200" b="0" i="0" u="none" strike="noStrike" cap="none">
                <a:latin typeface="Century"/>
                <a:ea typeface="Century"/>
                <a:cs typeface="Century"/>
                <a:sym typeface="Century"/>
              </a:rPr>
              <a:t>Receive feedback from staff on usefulness of the modules and adjust the program planning in a flexible and efficient manner</a:t>
            </a:r>
          </a:p>
        </p:txBody>
      </p:sp>
    </p:spTree>
    <p:extLst>
      <p:ext uri="{BB962C8B-B14F-4D97-AF65-F5344CB8AC3E}">
        <p14:creationId xmlns:p14="http://schemas.microsoft.com/office/powerpoint/2010/main" val="3984231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92075" y="746125"/>
            <a:ext cx="6621463" cy="372586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3" name="Shape 93"/>
          <p:cNvSpPr txBox="1">
            <a:spLocks noGrp="1"/>
          </p:cNvSpPr>
          <p:nvPr>
            <p:ph type="body" idx="1"/>
          </p:nvPr>
        </p:nvSpPr>
        <p:spPr>
          <a:xfrm>
            <a:off x="907416" y="4721186"/>
            <a:ext cx="4990782"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latin typeface="Century"/>
                <a:ea typeface="Century"/>
                <a:cs typeface="Century"/>
                <a:sym typeface="Century"/>
              </a:rPr>
              <a:t>The use of the Aged Care Channel allows Home Nursing Group to:</a:t>
            </a:r>
          </a:p>
          <a:p>
            <a:pPr marL="0" marR="0" lvl="0" indent="0" algn="l" rtl="0">
              <a:spcBef>
                <a:spcPts val="0"/>
              </a:spcBef>
              <a:buSzPct val="25000"/>
              <a:buNone/>
            </a:pPr>
            <a:endParaRPr sz="1200" b="0" i="0" u="none" strike="noStrike" cap="none">
              <a:latin typeface="Century"/>
              <a:ea typeface="Century"/>
              <a:cs typeface="Century"/>
              <a:sym typeface="Century"/>
            </a:endParaRPr>
          </a:p>
          <a:p>
            <a:pPr marL="171450" marR="0" lvl="0" indent="-171450" algn="l" rtl="0">
              <a:spcBef>
                <a:spcPts val="0"/>
              </a:spcBef>
              <a:buSzPct val="100000"/>
              <a:buFont typeface="Arial"/>
              <a:buChar char="•"/>
            </a:pPr>
            <a:r>
              <a:rPr lang="en-US" sz="1200" b="0" i="0" u="none" strike="noStrike" cap="none">
                <a:latin typeface="Century"/>
                <a:ea typeface="Century"/>
                <a:cs typeface="Century"/>
                <a:sym typeface="Century"/>
              </a:rPr>
              <a:t>Create structured and tailor-made educational pathways for staff</a:t>
            </a:r>
          </a:p>
          <a:p>
            <a:pPr marL="171450" marR="0" lvl="0" indent="-171450" algn="l" rtl="0">
              <a:spcBef>
                <a:spcPts val="0"/>
              </a:spcBef>
              <a:buSzPct val="100000"/>
              <a:buFont typeface="Arial"/>
              <a:buChar char="•"/>
            </a:pPr>
            <a:r>
              <a:rPr lang="en-US" sz="1200" b="0" i="0" u="none" strike="noStrike" cap="none">
                <a:latin typeface="Century"/>
                <a:ea typeface="Century"/>
                <a:cs typeface="Century"/>
                <a:sym typeface="Century"/>
              </a:rPr>
              <a:t>Provide a standardised learning platform with access to additional education on a needs basis </a:t>
            </a:r>
          </a:p>
          <a:p>
            <a:pPr marL="171450" marR="0" lvl="0" indent="-171450" algn="l" rtl="0">
              <a:spcBef>
                <a:spcPts val="0"/>
              </a:spcBef>
              <a:buSzPct val="100000"/>
              <a:buFont typeface="Arial"/>
              <a:buChar char="•"/>
            </a:pPr>
            <a:r>
              <a:rPr lang="en-US" sz="1200" b="0" i="0" u="none" strike="noStrike" cap="none">
                <a:latin typeface="Century"/>
                <a:ea typeface="Century"/>
                <a:cs typeface="Century"/>
                <a:sym typeface="Century"/>
              </a:rPr>
              <a:t>Monitor and support staff in their learning across geographies and roles</a:t>
            </a:r>
          </a:p>
          <a:p>
            <a:pPr marL="171450" marR="0" lvl="0" indent="-171450" algn="l" rtl="0">
              <a:spcBef>
                <a:spcPts val="0"/>
              </a:spcBef>
              <a:buSzPct val="100000"/>
              <a:buFont typeface="Arial"/>
              <a:buChar char="•"/>
            </a:pPr>
            <a:r>
              <a:rPr lang="en-US" sz="1200" b="0" i="0" u="none" strike="noStrike" cap="none">
                <a:latin typeface="Century"/>
                <a:ea typeface="Century"/>
                <a:cs typeface="Century"/>
                <a:sym typeface="Century"/>
              </a:rPr>
              <a:t>Make learning a common and integral way of working at HNG- it is a part of our business language</a:t>
            </a:r>
          </a:p>
          <a:p>
            <a:pPr marL="171450" marR="0" lvl="0" indent="-171450" algn="l" rtl="0">
              <a:spcBef>
                <a:spcPts val="0"/>
              </a:spcBef>
              <a:buSzPct val="100000"/>
              <a:buFont typeface="Arial"/>
              <a:buChar char="•"/>
            </a:pPr>
            <a:r>
              <a:rPr lang="en-US" sz="1200" b="0" i="0" u="none" strike="noStrike" cap="none">
                <a:latin typeface="Century"/>
                <a:ea typeface="Century"/>
                <a:cs typeface="Century"/>
                <a:sym typeface="Century"/>
              </a:rPr>
              <a:t>Access live time education completion and adherence reports</a:t>
            </a:r>
          </a:p>
          <a:p>
            <a:pPr marL="171450" marR="0" lvl="0" indent="-171450" algn="l" rtl="0">
              <a:spcBef>
                <a:spcPts val="0"/>
              </a:spcBef>
              <a:buSzPct val="100000"/>
              <a:buFont typeface="Arial"/>
              <a:buChar char="•"/>
            </a:pPr>
            <a:r>
              <a:rPr lang="en-US" sz="1200" b="0" i="0" u="none" strike="noStrike" cap="none">
                <a:latin typeface="Century"/>
                <a:ea typeface="Century"/>
                <a:cs typeface="Century"/>
                <a:sym typeface="Century"/>
              </a:rPr>
              <a:t>Easily identify and flag underperformers and poor engagement</a:t>
            </a:r>
          </a:p>
          <a:p>
            <a:pPr marL="171450" marR="0" lvl="0" indent="-171450" algn="l" rtl="0">
              <a:spcBef>
                <a:spcPts val="0"/>
              </a:spcBef>
              <a:buSzPct val="100000"/>
              <a:buFont typeface="Arial"/>
              <a:buChar char="•"/>
            </a:pPr>
            <a:r>
              <a:rPr lang="en-US" sz="1200" b="0" i="0" u="none" strike="noStrike" cap="none">
                <a:latin typeface="Century"/>
                <a:ea typeface="Century"/>
                <a:cs typeface="Century"/>
                <a:sym typeface="Century"/>
              </a:rPr>
              <a:t>Receive feedback from staff on usefulness of the modules and adjust the program planning in a flexible and efficient manner</a:t>
            </a:r>
          </a:p>
        </p:txBody>
      </p:sp>
    </p:spTree>
    <p:extLst>
      <p:ext uri="{BB962C8B-B14F-4D97-AF65-F5344CB8AC3E}">
        <p14:creationId xmlns:p14="http://schemas.microsoft.com/office/powerpoint/2010/main" val="3366931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92075" y="746125"/>
            <a:ext cx="6621463" cy="372586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9" name="Shape 99"/>
          <p:cNvSpPr txBox="1">
            <a:spLocks noGrp="1"/>
          </p:cNvSpPr>
          <p:nvPr>
            <p:ph type="body" idx="1"/>
          </p:nvPr>
        </p:nvSpPr>
        <p:spPr>
          <a:xfrm>
            <a:off x="907416" y="4721186"/>
            <a:ext cx="4990782"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latin typeface="Century"/>
                <a:ea typeface="Century"/>
                <a:cs typeface="Century"/>
                <a:sym typeface="Century"/>
              </a:rPr>
              <a:t>The use of the Aged Care Channel allows Home Nursing Group to:</a:t>
            </a:r>
          </a:p>
          <a:p>
            <a:pPr marL="0" marR="0" lvl="0" indent="0" algn="l" rtl="0">
              <a:spcBef>
                <a:spcPts val="0"/>
              </a:spcBef>
              <a:buSzPct val="25000"/>
              <a:buNone/>
            </a:pPr>
            <a:endParaRPr sz="1200" b="0" i="0" u="none" strike="noStrike" cap="none">
              <a:latin typeface="Century"/>
              <a:ea typeface="Century"/>
              <a:cs typeface="Century"/>
              <a:sym typeface="Century"/>
            </a:endParaRPr>
          </a:p>
          <a:p>
            <a:pPr marL="171450" marR="0" lvl="0" indent="-171450" algn="l" rtl="0">
              <a:spcBef>
                <a:spcPts val="0"/>
              </a:spcBef>
              <a:buSzPct val="100000"/>
              <a:buFont typeface="Arial"/>
              <a:buChar char="•"/>
            </a:pPr>
            <a:r>
              <a:rPr lang="en-US" sz="1200" b="0" i="0" u="none" strike="noStrike" cap="none">
                <a:latin typeface="Century"/>
                <a:ea typeface="Century"/>
                <a:cs typeface="Century"/>
                <a:sym typeface="Century"/>
              </a:rPr>
              <a:t>Create structured and tailor-made educational pathways for staff</a:t>
            </a:r>
          </a:p>
          <a:p>
            <a:pPr marL="171450" marR="0" lvl="0" indent="-171450" algn="l" rtl="0">
              <a:spcBef>
                <a:spcPts val="0"/>
              </a:spcBef>
              <a:buSzPct val="100000"/>
              <a:buFont typeface="Arial"/>
              <a:buChar char="•"/>
            </a:pPr>
            <a:r>
              <a:rPr lang="en-US" sz="1200" b="0" i="0" u="none" strike="noStrike" cap="none">
                <a:latin typeface="Century"/>
                <a:ea typeface="Century"/>
                <a:cs typeface="Century"/>
                <a:sym typeface="Century"/>
              </a:rPr>
              <a:t>Provide a standardised learning platform with access to additional education on a needs basis </a:t>
            </a:r>
          </a:p>
          <a:p>
            <a:pPr marL="171450" marR="0" lvl="0" indent="-171450" algn="l" rtl="0">
              <a:spcBef>
                <a:spcPts val="0"/>
              </a:spcBef>
              <a:buSzPct val="100000"/>
              <a:buFont typeface="Arial"/>
              <a:buChar char="•"/>
            </a:pPr>
            <a:r>
              <a:rPr lang="en-US" sz="1200" b="0" i="0" u="none" strike="noStrike" cap="none">
                <a:latin typeface="Century"/>
                <a:ea typeface="Century"/>
                <a:cs typeface="Century"/>
                <a:sym typeface="Century"/>
              </a:rPr>
              <a:t>Monitor and support staff in their learning across geographies and roles</a:t>
            </a:r>
          </a:p>
          <a:p>
            <a:pPr marL="171450" marR="0" lvl="0" indent="-171450" algn="l" rtl="0">
              <a:spcBef>
                <a:spcPts val="0"/>
              </a:spcBef>
              <a:buSzPct val="100000"/>
              <a:buFont typeface="Arial"/>
              <a:buChar char="•"/>
            </a:pPr>
            <a:r>
              <a:rPr lang="en-US" sz="1200" b="0" i="0" u="none" strike="noStrike" cap="none">
                <a:latin typeface="Century"/>
                <a:ea typeface="Century"/>
                <a:cs typeface="Century"/>
                <a:sym typeface="Century"/>
              </a:rPr>
              <a:t>Make learning a common and integral way of working at HNG- it is a part of our business language</a:t>
            </a:r>
          </a:p>
          <a:p>
            <a:pPr marL="171450" marR="0" lvl="0" indent="-171450" algn="l" rtl="0">
              <a:spcBef>
                <a:spcPts val="0"/>
              </a:spcBef>
              <a:buSzPct val="100000"/>
              <a:buFont typeface="Arial"/>
              <a:buChar char="•"/>
            </a:pPr>
            <a:r>
              <a:rPr lang="en-US" sz="1200" b="0" i="0" u="none" strike="noStrike" cap="none">
                <a:latin typeface="Century"/>
                <a:ea typeface="Century"/>
                <a:cs typeface="Century"/>
                <a:sym typeface="Century"/>
              </a:rPr>
              <a:t>Access live time education completion and adherence reports</a:t>
            </a:r>
          </a:p>
          <a:p>
            <a:pPr marL="171450" marR="0" lvl="0" indent="-171450" algn="l" rtl="0">
              <a:spcBef>
                <a:spcPts val="0"/>
              </a:spcBef>
              <a:buSzPct val="100000"/>
              <a:buFont typeface="Arial"/>
              <a:buChar char="•"/>
            </a:pPr>
            <a:r>
              <a:rPr lang="en-US" sz="1200" b="0" i="0" u="none" strike="noStrike" cap="none">
                <a:latin typeface="Century"/>
                <a:ea typeface="Century"/>
                <a:cs typeface="Century"/>
                <a:sym typeface="Century"/>
              </a:rPr>
              <a:t>Easily identify and flag underperformers and poor engagement</a:t>
            </a:r>
          </a:p>
          <a:p>
            <a:pPr marL="171450" marR="0" lvl="0" indent="-171450" algn="l" rtl="0">
              <a:spcBef>
                <a:spcPts val="0"/>
              </a:spcBef>
              <a:buSzPct val="100000"/>
              <a:buFont typeface="Arial"/>
              <a:buChar char="•"/>
            </a:pPr>
            <a:r>
              <a:rPr lang="en-US" sz="1200" b="0" i="0" u="none" strike="noStrike" cap="none">
                <a:latin typeface="Century"/>
                <a:ea typeface="Century"/>
                <a:cs typeface="Century"/>
                <a:sym typeface="Century"/>
              </a:rPr>
              <a:t>Receive feedback from staff on usefulness of the modules and adjust the program planning in a flexible and efficient manner</a:t>
            </a:r>
          </a:p>
        </p:txBody>
      </p:sp>
    </p:spTree>
    <p:extLst>
      <p:ext uri="{BB962C8B-B14F-4D97-AF65-F5344CB8AC3E}">
        <p14:creationId xmlns:p14="http://schemas.microsoft.com/office/powerpoint/2010/main" val="435849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92075" y="746125"/>
            <a:ext cx="6621463" cy="372586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5" name="Shape 105"/>
          <p:cNvSpPr txBox="1">
            <a:spLocks noGrp="1"/>
          </p:cNvSpPr>
          <p:nvPr>
            <p:ph type="body" idx="1"/>
          </p:nvPr>
        </p:nvSpPr>
        <p:spPr>
          <a:xfrm>
            <a:off x="907416" y="4721186"/>
            <a:ext cx="4990782"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latin typeface="Century"/>
                <a:ea typeface="Century"/>
                <a:cs typeface="Century"/>
                <a:sym typeface="Century"/>
              </a:rPr>
              <a:t>The use of the Aged Care Channel allows Home Nursing Group to:</a:t>
            </a:r>
          </a:p>
          <a:p>
            <a:pPr marL="0" marR="0" lvl="0" indent="0" algn="l" rtl="0">
              <a:spcBef>
                <a:spcPts val="0"/>
              </a:spcBef>
              <a:buSzPct val="25000"/>
              <a:buNone/>
            </a:pPr>
            <a:endParaRPr sz="1200" b="0" i="0" u="none" strike="noStrike" cap="none" dirty="0">
              <a:latin typeface="Century"/>
              <a:ea typeface="Century"/>
              <a:cs typeface="Century"/>
              <a:sym typeface="Century"/>
            </a:endParaRPr>
          </a:p>
          <a:p>
            <a:pPr marL="171450" marR="0" lvl="0" indent="-171450" algn="l" rtl="0">
              <a:spcBef>
                <a:spcPts val="0"/>
              </a:spcBef>
              <a:buSzPct val="100000"/>
              <a:buFont typeface="Arial"/>
              <a:buChar char="•"/>
            </a:pPr>
            <a:r>
              <a:rPr lang="en-US" sz="1200" b="0" i="0" u="none" strike="noStrike" cap="none" dirty="0">
                <a:latin typeface="Century"/>
                <a:ea typeface="Century"/>
                <a:cs typeface="Century"/>
                <a:sym typeface="Century"/>
              </a:rPr>
              <a:t>Create structured and tailor-made educational pathways for staff</a:t>
            </a:r>
          </a:p>
          <a:p>
            <a:pPr marL="171450" marR="0" lvl="0" indent="-171450" algn="l" rtl="0">
              <a:spcBef>
                <a:spcPts val="0"/>
              </a:spcBef>
              <a:buSzPct val="100000"/>
              <a:buFont typeface="Arial"/>
              <a:buChar char="•"/>
            </a:pPr>
            <a:r>
              <a:rPr lang="en-US" sz="1200" b="0" i="0" u="none" strike="noStrike" cap="none" dirty="0">
                <a:latin typeface="Century"/>
                <a:ea typeface="Century"/>
                <a:cs typeface="Century"/>
                <a:sym typeface="Century"/>
              </a:rPr>
              <a:t>Provide a </a:t>
            </a:r>
            <a:r>
              <a:rPr lang="en-US" sz="1200" b="0" i="0" u="none" strike="noStrike" cap="none" dirty="0" err="1">
                <a:latin typeface="Century"/>
                <a:ea typeface="Century"/>
                <a:cs typeface="Century"/>
                <a:sym typeface="Century"/>
              </a:rPr>
              <a:t>standardised</a:t>
            </a:r>
            <a:r>
              <a:rPr lang="en-US" sz="1200" b="0" i="0" u="none" strike="noStrike" cap="none" dirty="0">
                <a:latin typeface="Century"/>
                <a:ea typeface="Century"/>
                <a:cs typeface="Century"/>
                <a:sym typeface="Century"/>
              </a:rPr>
              <a:t> learning platform with access to additional education on a needs basis </a:t>
            </a:r>
          </a:p>
          <a:p>
            <a:pPr marL="171450" marR="0" lvl="0" indent="-171450" algn="l" rtl="0">
              <a:spcBef>
                <a:spcPts val="0"/>
              </a:spcBef>
              <a:buSzPct val="100000"/>
              <a:buFont typeface="Arial"/>
              <a:buChar char="•"/>
            </a:pPr>
            <a:r>
              <a:rPr lang="en-US" sz="1200" b="0" i="0" u="none" strike="noStrike" cap="none" dirty="0">
                <a:latin typeface="Century"/>
                <a:ea typeface="Century"/>
                <a:cs typeface="Century"/>
                <a:sym typeface="Century"/>
              </a:rPr>
              <a:t>Monitor and support staff in their learning across geographies and roles</a:t>
            </a:r>
          </a:p>
          <a:p>
            <a:pPr marL="171450" marR="0" lvl="0" indent="-171450" algn="l" rtl="0">
              <a:spcBef>
                <a:spcPts val="0"/>
              </a:spcBef>
              <a:buSzPct val="100000"/>
              <a:buFont typeface="Arial"/>
              <a:buChar char="•"/>
            </a:pPr>
            <a:r>
              <a:rPr lang="en-US" sz="1200" b="0" i="0" u="none" strike="noStrike" cap="none" dirty="0">
                <a:latin typeface="Century"/>
                <a:ea typeface="Century"/>
                <a:cs typeface="Century"/>
                <a:sym typeface="Century"/>
              </a:rPr>
              <a:t>Make learning a common and integral way of working at HNG- it is a part of our business language</a:t>
            </a:r>
          </a:p>
          <a:p>
            <a:pPr marL="171450" marR="0" lvl="0" indent="-171450" algn="l" rtl="0">
              <a:spcBef>
                <a:spcPts val="0"/>
              </a:spcBef>
              <a:buSzPct val="100000"/>
              <a:buFont typeface="Arial"/>
              <a:buChar char="•"/>
            </a:pPr>
            <a:r>
              <a:rPr lang="en-US" sz="1200" b="0" i="0" u="none" strike="noStrike" cap="none" dirty="0">
                <a:latin typeface="Century"/>
                <a:ea typeface="Century"/>
                <a:cs typeface="Century"/>
                <a:sym typeface="Century"/>
              </a:rPr>
              <a:t>Access live time education completion and adherence reports</a:t>
            </a:r>
          </a:p>
          <a:p>
            <a:pPr marL="171450" marR="0" lvl="0" indent="-171450" algn="l" rtl="0">
              <a:spcBef>
                <a:spcPts val="0"/>
              </a:spcBef>
              <a:buSzPct val="100000"/>
              <a:buFont typeface="Arial"/>
              <a:buChar char="•"/>
            </a:pPr>
            <a:r>
              <a:rPr lang="en-US" sz="1200" b="0" i="0" u="none" strike="noStrike" cap="none" dirty="0">
                <a:latin typeface="Century"/>
                <a:ea typeface="Century"/>
                <a:cs typeface="Century"/>
                <a:sym typeface="Century"/>
              </a:rPr>
              <a:t>Easily identify and flag underperformers and poor engagement</a:t>
            </a:r>
          </a:p>
          <a:p>
            <a:pPr marL="171450" marR="0" lvl="0" indent="-171450" algn="l" rtl="0">
              <a:spcBef>
                <a:spcPts val="0"/>
              </a:spcBef>
              <a:buSzPct val="100000"/>
              <a:buFont typeface="Arial"/>
              <a:buChar char="•"/>
            </a:pPr>
            <a:r>
              <a:rPr lang="en-US" sz="1200" b="0" i="0" u="none" strike="noStrike" cap="none" dirty="0">
                <a:latin typeface="Century"/>
                <a:ea typeface="Century"/>
                <a:cs typeface="Century"/>
                <a:sym typeface="Century"/>
              </a:rPr>
              <a:t>Receive feedback from staff on usefulness of the modules and adjust the program planning in a flexible and efficient manner</a:t>
            </a:r>
          </a:p>
        </p:txBody>
      </p:sp>
    </p:spTree>
    <p:extLst>
      <p:ext uri="{BB962C8B-B14F-4D97-AF65-F5344CB8AC3E}">
        <p14:creationId xmlns:p14="http://schemas.microsoft.com/office/powerpoint/2010/main" val="3940448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524000" y="1122362"/>
            <a:ext cx="9144000" cy="2387601"/>
          </a:xfrm>
          <a:prstGeom prst="rect">
            <a:avLst/>
          </a:prstGeom>
          <a:noFill/>
          <a:ln>
            <a:noFill/>
          </a:ln>
        </p:spPr>
        <p:txBody>
          <a:bodyPr lIns="91425" tIns="91425" rIns="91425" bIns="91425" anchor="b" anchorCtr="0"/>
          <a:lstStyle>
            <a:lvl1pPr marL="0" marR="0" lvl="0" indent="381000" algn="ctr" rtl="0">
              <a:lnSpc>
                <a:spcPct val="90000"/>
              </a:lnSpc>
              <a:spcBef>
                <a:spcPts val="0"/>
              </a:spcBef>
              <a:spcAft>
                <a:spcPts val="0"/>
              </a:spcAft>
              <a:buClr>
                <a:srgbClr val="000000"/>
              </a:buClr>
              <a:buSzPct val="100000"/>
              <a:buFont typeface="Arial"/>
              <a:buChar char="•"/>
              <a:defRPr sz="6000" b="0" i="0" u="none" strike="noStrike" cap="none">
                <a:solidFill>
                  <a:srgbClr val="000000"/>
                </a:solidFill>
                <a:latin typeface="Calibri"/>
                <a:ea typeface="Calibri"/>
                <a:cs typeface="Calibri"/>
                <a:sym typeface="Calibri"/>
              </a:defRPr>
            </a:lvl1pPr>
            <a:lvl2pPr marL="0" marR="0" lvl="1"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2pPr>
            <a:lvl3pPr marL="0" marR="0" lvl="2"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3pPr>
            <a:lvl4pPr marL="0" marR="0" lvl="3"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4pPr>
            <a:lvl5pPr marL="0" marR="0" lvl="4"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5pPr>
            <a:lvl6pPr marL="457200" marR="0" lvl="5"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6pPr>
            <a:lvl7pPr marL="914400" marR="0" lvl="6"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7pPr>
            <a:lvl8pPr marL="1371600" marR="0" lvl="7"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8pPr>
            <a:lvl9pPr marL="1828800" marR="0" lvl="8"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9pPr>
          </a:lstStyle>
          <a:p>
            <a:endParaRPr/>
          </a:p>
        </p:txBody>
      </p:sp>
      <p:sp>
        <p:nvSpPr>
          <p:cNvPr id="11" name="Shape 11"/>
          <p:cNvSpPr txBox="1">
            <a:spLocks noGrp="1"/>
          </p:cNvSpPr>
          <p:nvPr>
            <p:ph type="body" idx="1"/>
          </p:nvPr>
        </p:nvSpPr>
        <p:spPr>
          <a:xfrm>
            <a:off x="1524000" y="3602037"/>
            <a:ext cx="9144000" cy="1655763"/>
          </a:xfrm>
          <a:prstGeom prst="rect">
            <a:avLst/>
          </a:prstGeom>
          <a:noFill/>
          <a:ln>
            <a:noFill/>
          </a:ln>
        </p:spPr>
        <p:txBody>
          <a:bodyPr lIns="91425" tIns="91425" rIns="91425" bIns="91425" anchor="t" anchorCtr="0"/>
          <a:lstStyle>
            <a:lvl1pPr marL="0" marR="0" lvl="0" indent="152400" algn="ctr" rtl="0">
              <a:lnSpc>
                <a:spcPct val="90000"/>
              </a:lnSpc>
              <a:spcBef>
                <a:spcPts val="1000"/>
              </a:spcBef>
              <a:spcAft>
                <a:spcPts val="0"/>
              </a:spcAft>
              <a:buClr>
                <a:srgbClr val="000000"/>
              </a:buClr>
              <a:buSzPct val="100000"/>
              <a:buFont typeface="Arial"/>
              <a:buChar char="•"/>
              <a:defRPr sz="2400" b="0" i="0" u="none" strike="noStrike" cap="none">
                <a:solidFill>
                  <a:srgbClr val="000000"/>
                </a:solidFill>
                <a:latin typeface="Calibri"/>
                <a:ea typeface="Calibri"/>
                <a:cs typeface="Calibri"/>
                <a:sym typeface="Calibri"/>
              </a:defRPr>
            </a:lvl1pPr>
            <a:lvl2pPr marL="457200" marR="0" lvl="1" indent="152400" algn="ctr" rtl="0">
              <a:lnSpc>
                <a:spcPct val="90000"/>
              </a:lnSpc>
              <a:spcBef>
                <a:spcPts val="1000"/>
              </a:spcBef>
              <a:spcAft>
                <a:spcPts val="0"/>
              </a:spcAft>
              <a:buClr>
                <a:srgbClr val="000000"/>
              </a:buClr>
              <a:buSzPct val="100000"/>
              <a:buFont typeface="Arial"/>
              <a:buChar char="•"/>
              <a:defRPr sz="2400" b="0" i="0" u="none" strike="noStrike" cap="none">
                <a:solidFill>
                  <a:srgbClr val="000000"/>
                </a:solidFill>
                <a:latin typeface="Calibri"/>
                <a:ea typeface="Calibri"/>
                <a:cs typeface="Calibri"/>
                <a:sym typeface="Calibri"/>
              </a:defRPr>
            </a:lvl2pPr>
            <a:lvl3pPr marL="914400" marR="0" lvl="2" indent="152400" algn="ctr" rtl="0">
              <a:lnSpc>
                <a:spcPct val="90000"/>
              </a:lnSpc>
              <a:spcBef>
                <a:spcPts val="1000"/>
              </a:spcBef>
              <a:spcAft>
                <a:spcPts val="0"/>
              </a:spcAft>
              <a:buClr>
                <a:srgbClr val="000000"/>
              </a:buClr>
              <a:buSzPct val="100000"/>
              <a:buFont typeface="Arial"/>
              <a:buChar char="•"/>
              <a:defRPr sz="2400" b="0" i="0" u="none" strike="noStrike" cap="none">
                <a:solidFill>
                  <a:srgbClr val="000000"/>
                </a:solidFill>
                <a:latin typeface="Calibri"/>
                <a:ea typeface="Calibri"/>
                <a:cs typeface="Calibri"/>
                <a:sym typeface="Calibri"/>
              </a:defRPr>
            </a:lvl3pPr>
            <a:lvl4pPr marL="1371600" marR="0" lvl="3" indent="152400" algn="ctr" rtl="0">
              <a:lnSpc>
                <a:spcPct val="90000"/>
              </a:lnSpc>
              <a:spcBef>
                <a:spcPts val="1000"/>
              </a:spcBef>
              <a:spcAft>
                <a:spcPts val="0"/>
              </a:spcAft>
              <a:buClr>
                <a:srgbClr val="000000"/>
              </a:buClr>
              <a:buSzPct val="100000"/>
              <a:buFont typeface="Arial"/>
              <a:buChar char="•"/>
              <a:defRPr sz="2400" b="0" i="0" u="none" strike="noStrike" cap="none">
                <a:solidFill>
                  <a:srgbClr val="000000"/>
                </a:solidFill>
                <a:latin typeface="Calibri"/>
                <a:ea typeface="Calibri"/>
                <a:cs typeface="Calibri"/>
                <a:sym typeface="Calibri"/>
              </a:defRPr>
            </a:lvl4pPr>
            <a:lvl5pPr marL="1828800" marR="0" lvl="4" indent="152400" algn="ctr" rtl="0">
              <a:lnSpc>
                <a:spcPct val="90000"/>
              </a:lnSpc>
              <a:spcBef>
                <a:spcPts val="1000"/>
              </a:spcBef>
              <a:spcAft>
                <a:spcPts val="0"/>
              </a:spcAft>
              <a:buClr>
                <a:srgbClr val="000000"/>
              </a:buClr>
              <a:buSzPct val="100000"/>
              <a:buFont typeface="Arial"/>
              <a:buChar char="•"/>
              <a:defRPr sz="24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12" name="Shape 12"/>
          <p:cNvSpPr txBox="1">
            <a:spLocks noGrp="1"/>
          </p:cNvSpPr>
          <p:nvPr>
            <p:ph type="sldNum" idx="12"/>
          </p:nvPr>
        </p:nvSpPr>
        <p:spPr>
          <a:xfrm>
            <a:off x="11036463" y="6404292"/>
            <a:ext cx="317338"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98989"/>
              </a:buClr>
              <a:buSzPct val="100000"/>
              <a:buFont typeface="Arial"/>
              <a:buChar char="•"/>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Vertical Tex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1pPr>
            <a:lvl2pPr marL="0" marR="0" lvl="1"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2pPr>
            <a:lvl3pPr marL="0" marR="0" lvl="2"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3pPr>
            <a:lvl4pPr marL="0" marR="0" lvl="3"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4pPr>
            <a:lvl5pPr marL="0" marR="0" lvl="4"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5pPr>
            <a:lvl6pPr marL="457200" marR="0" lvl="5"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6pPr>
            <a:lvl7pPr marL="914400" marR="0" lvl="6"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7pPr>
            <a:lvl8pPr marL="1371600" marR="0" lvl="7"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8pPr>
            <a:lvl9pPr marL="1828800" marR="0" lvl="8"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9pPr>
          </a:lstStyle>
          <a:p>
            <a:endParaRPr/>
          </a:p>
        </p:txBody>
      </p:sp>
      <p:sp>
        <p:nvSpPr>
          <p:cNvPr id="47" name="Shape 47"/>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11036463" y="6404292"/>
            <a:ext cx="317338"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98989"/>
              </a:buClr>
              <a:buSzPct val="100000"/>
              <a:buFont typeface="Arial"/>
              <a:buChar char="•"/>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Vertical Title and Tex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724900" y="365125"/>
            <a:ext cx="2628899" cy="5811838"/>
          </a:xfrm>
          <a:prstGeom prst="rect">
            <a:avLst/>
          </a:prstGeom>
          <a:noFill/>
          <a:ln>
            <a:noFill/>
          </a:ln>
        </p:spPr>
        <p:txBody>
          <a:bodyPr lIns="91425" tIns="91425" rIns="91425" bIns="91425" anchor="ctr" anchorCtr="0"/>
          <a:lstStyle>
            <a:lvl1pPr marL="0" marR="0" lvl="0"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1pPr>
            <a:lvl2pPr marL="0" marR="0" lvl="1"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2pPr>
            <a:lvl3pPr marL="0" marR="0" lvl="2"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3pPr>
            <a:lvl4pPr marL="0" marR="0" lvl="3"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4pPr>
            <a:lvl5pPr marL="0" marR="0" lvl="4"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5pPr>
            <a:lvl6pPr marL="457200" marR="0" lvl="5"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6pPr>
            <a:lvl7pPr marL="914400" marR="0" lvl="6"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7pPr>
            <a:lvl8pPr marL="1371600" marR="0" lvl="7"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8pPr>
            <a:lvl9pPr marL="1828800" marR="0" lvl="8"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9pPr>
          </a:lstStyle>
          <a:p>
            <a:endParaRPr/>
          </a:p>
        </p:txBody>
      </p:sp>
      <p:sp>
        <p:nvSpPr>
          <p:cNvPr id="51" name="Shape 51"/>
          <p:cNvSpPr txBox="1">
            <a:spLocks noGrp="1"/>
          </p:cNvSpPr>
          <p:nvPr>
            <p:ph type="body" idx="1"/>
          </p:nvPr>
        </p:nvSpPr>
        <p:spPr>
          <a:xfrm>
            <a:off x="838200" y="365125"/>
            <a:ext cx="7734299" cy="5811838"/>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11036463" y="6404292"/>
            <a:ext cx="317338"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98989"/>
              </a:buClr>
              <a:buSzPct val="100000"/>
              <a:buFont typeface="Arial"/>
              <a:buChar char="•"/>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p:spTree>
      <p:nvGrpSpPr>
        <p:cNvPr id="1" name="Shape 13"/>
        <p:cNvGrpSpPr/>
        <p:nvPr/>
      </p:nvGrpSpPr>
      <p:grpSpPr>
        <a:xfrm>
          <a:off x="0" y="0"/>
          <a:ext cx="0" cy="0"/>
          <a:chOff x="0" y="0"/>
          <a:chExt cx="0" cy="0"/>
        </a:xfrm>
      </p:grpSpPr>
      <p:sp>
        <p:nvSpPr>
          <p:cNvPr id="14" name="Shape 14"/>
          <p:cNvSpPr txBox="1">
            <a:spLocks noGrp="1"/>
          </p:cNvSpPr>
          <p:nvPr>
            <p:ph type="sldNum" idx="12"/>
          </p:nvPr>
        </p:nvSpPr>
        <p:spPr>
          <a:xfrm>
            <a:off x="11036463" y="6404292"/>
            <a:ext cx="317338"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98989"/>
              </a:buClr>
              <a:buSzPct val="100000"/>
              <a:buFont typeface="Arial"/>
              <a:buChar char="•"/>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1pPr>
            <a:lvl2pPr marL="0" marR="0" lvl="1"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2pPr>
            <a:lvl3pPr marL="0" marR="0" lvl="2"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3pPr>
            <a:lvl4pPr marL="0" marR="0" lvl="3"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4pPr>
            <a:lvl5pPr marL="0" marR="0" lvl="4"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5pPr>
            <a:lvl6pPr marL="457200" marR="0" lvl="5"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6pPr>
            <a:lvl7pPr marL="914400" marR="0" lvl="6"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7pPr>
            <a:lvl8pPr marL="1371600" marR="0" lvl="7"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8pPr>
            <a:lvl9pPr marL="1828800" marR="0" lvl="8"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9pPr>
          </a:lstStyle>
          <a:p>
            <a:endParaRPr/>
          </a:p>
        </p:txBody>
      </p:sp>
      <p:sp>
        <p:nvSpPr>
          <p:cNvPr id="17" name="Shape 17"/>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18" name="Shape 18"/>
          <p:cNvSpPr txBox="1">
            <a:spLocks noGrp="1"/>
          </p:cNvSpPr>
          <p:nvPr>
            <p:ph type="sldNum" idx="12"/>
          </p:nvPr>
        </p:nvSpPr>
        <p:spPr>
          <a:xfrm>
            <a:off x="11036463" y="6404292"/>
            <a:ext cx="317338"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98989"/>
              </a:buClr>
              <a:buSzPct val="100000"/>
              <a:buFont typeface="Arial"/>
              <a:buChar char="•"/>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marL="0" marR="0" lvl="0" indent="381000" algn="l" rtl="0">
              <a:lnSpc>
                <a:spcPct val="90000"/>
              </a:lnSpc>
              <a:spcBef>
                <a:spcPts val="0"/>
              </a:spcBef>
              <a:spcAft>
                <a:spcPts val="0"/>
              </a:spcAft>
              <a:buClr>
                <a:srgbClr val="000000"/>
              </a:buClr>
              <a:buSzPct val="100000"/>
              <a:buFont typeface="Arial"/>
              <a:buChar char="•"/>
              <a:defRPr sz="6000" b="0" i="0" u="none" strike="noStrike" cap="none">
                <a:solidFill>
                  <a:srgbClr val="000000"/>
                </a:solidFill>
                <a:latin typeface="Calibri"/>
                <a:ea typeface="Calibri"/>
                <a:cs typeface="Calibri"/>
                <a:sym typeface="Calibri"/>
              </a:defRPr>
            </a:lvl1pPr>
            <a:lvl2pPr marL="0" marR="0" lvl="1"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2pPr>
            <a:lvl3pPr marL="0" marR="0" lvl="2"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3pPr>
            <a:lvl4pPr marL="0" marR="0" lvl="3"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4pPr>
            <a:lvl5pPr marL="0" marR="0" lvl="4"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5pPr>
            <a:lvl6pPr marL="457200" marR="0" lvl="5"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6pPr>
            <a:lvl7pPr marL="914400" marR="0" lvl="6"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7pPr>
            <a:lvl8pPr marL="1371600" marR="0" lvl="7"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8pPr>
            <a:lvl9pPr marL="1828800" marR="0" lvl="8"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9pPr>
          </a:lstStyle>
          <a:p>
            <a:endParaRPr/>
          </a:p>
        </p:txBody>
      </p:sp>
      <p:sp>
        <p:nvSpPr>
          <p:cNvPr id="21" name="Shape 21"/>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marR="0" lvl="0" indent="152400" algn="l" rtl="0">
              <a:lnSpc>
                <a:spcPct val="90000"/>
              </a:lnSpc>
              <a:spcBef>
                <a:spcPts val="1000"/>
              </a:spcBef>
              <a:spcAft>
                <a:spcPts val="0"/>
              </a:spcAft>
              <a:buClr>
                <a:srgbClr val="888888"/>
              </a:buClr>
              <a:buSzPct val="100000"/>
              <a:buFont typeface="Arial"/>
              <a:buChar char="•"/>
              <a:defRPr sz="2400" b="0" i="0" u="none" strike="noStrike" cap="none">
                <a:solidFill>
                  <a:srgbClr val="888888"/>
                </a:solidFill>
                <a:latin typeface="Calibri"/>
                <a:ea typeface="Calibri"/>
                <a:cs typeface="Calibri"/>
                <a:sym typeface="Calibri"/>
              </a:defRPr>
            </a:lvl1pPr>
            <a:lvl2pPr marL="457200" marR="0" lvl="1" indent="152400" algn="l" rtl="0">
              <a:lnSpc>
                <a:spcPct val="90000"/>
              </a:lnSpc>
              <a:spcBef>
                <a:spcPts val="1000"/>
              </a:spcBef>
              <a:spcAft>
                <a:spcPts val="0"/>
              </a:spcAft>
              <a:buClr>
                <a:srgbClr val="888888"/>
              </a:buClr>
              <a:buSzPct val="100000"/>
              <a:buFont typeface="Arial"/>
              <a:buChar char="•"/>
              <a:defRPr sz="2400" b="0" i="0" u="none" strike="noStrike" cap="none">
                <a:solidFill>
                  <a:srgbClr val="888888"/>
                </a:solidFill>
                <a:latin typeface="Calibri"/>
                <a:ea typeface="Calibri"/>
                <a:cs typeface="Calibri"/>
                <a:sym typeface="Calibri"/>
              </a:defRPr>
            </a:lvl2pPr>
            <a:lvl3pPr marL="914400" marR="0" lvl="2" indent="152400" algn="l" rtl="0">
              <a:lnSpc>
                <a:spcPct val="90000"/>
              </a:lnSpc>
              <a:spcBef>
                <a:spcPts val="1000"/>
              </a:spcBef>
              <a:spcAft>
                <a:spcPts val="0"/>
              </a:spcAft>
              <a:buClr>
                <a:srgbClr val="888888"/>
              </a:buClr>
              <a:buSzPct val="100000"/>
              <a:buFont typeface="Arial"/>
              <a:buChar char="•"/>
              <a:defRPr sz="2400" b="0" i="0" u="none" strike="noStrike" cap="none">
                <a:solidFill>
                  <a:srgbClr val="888888"/>
                </a:solidFill>
                <a:latin typeface="Calibri"/>
                <a:ea typeface="Calibri"/>
                <a:cs typeface="Calibri"/>
                <a:sym typeface="Calibri"/>
              </a:defRPr>
            </a:lvl3pPr>
            <a:lvl4pPr marL="1371600" marR="0" lvl="3" indent="152400" algn="l" rtl="0">
              <a:lnSpc>
                <a:spcPct val="90000"/>
              </a:lnSpc>
              <a:spcBef>
                <a:spcPts val="1000"/>
              </a:spcBef>
              <a:spcAft>
                <a:spcPts val="0"/>
              </a:spcAft>
              <a:buClr>
                <a:srgbClr val="888888"/>
              </a:buClr>
              <a:buSzPct val="100000"/>
              <a:buFont typeface="Arial"/>
              <a:buChar char="•"/>
              <a:defRPr sz="2400" b="0" i="0" u="none" strike="noStrike" cap="none">
                <a:solidFill>
                  <a:srgbClr val="888888"/>
                </a:solidFill>
                <a:latin typeface="Calibri"/>
                <a:ea typeface="Calibri"/>
                <a:cs typeface="Calibri"/>
                <a:sym typeface="Calibri"/>
              </a:defRPr>
            </a:lvl4pPr>
            <a:lvl5pPr marL="1828800" marR="0" lvl="4" indent="152400" algn="l" rtl="0">
              <a:lnSpc>
                <a:spcPct val="90000"/>
              </a:lnSpc>
              <a:spcBef>
                <a:spcPts val="1000"/>
              </a:spcBef>
              <a:spcAft>
                <a:spcPts val="0"/>
              </a:spcAft>
              <a:buClr>
                <a:srgbClr val="888888"/>
              </a:buClr>
              <a:buSzPct val="100000"/>
              <a:buFont typeface="Arial"/>
              <a:buChar char="•"/>
              <a:defRPr sz="2400" b="0" i="0" u="none" strike="noStrike" cap="none">
                <a:solidFill>
                  <a:srgbClr val="888888"/>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11036463" y="6404292"/>
            <a:ext cx="317338"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98989"/>
              </a:buClr>
              <a:buSzPct val="100000"/>
              <a:buFont typeface="Arial"/>
              <a:buChar char="•"/>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wo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1pPr>
            <a:lvl2pPr marL="0" marR="0" lvl="1"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2pPr>
            <a:lvl3pPr marL="0" marR="0" lvl="2"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3pPr>
            <a:lvl4pPr marL="0" marR="0" lvl="3"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4pPr>
            <a:lvl5pPr marL="0" marR="0" lvl="4"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5pPr>
            <a:lvl6pPr marL="457200" marR="0" lvl="5"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6pPr>
            <a:lvl7pPr marL="914400" marR="0" lvl="6"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7pPr>
            <a:lvl8pPr marL="1371600" marR="0" lvl="7"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8pPr>
            <a:lvl9pPr marL="1828800" marR="0" lvl="8"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9pPr>
          </a:lstStyle>
          <a:p>
            <a:endParaRPr/>
          </a:p>
        </p:txBody>
      </p:sp>
      <p:sp>
        <p:nvSpPr>
          <p:cNvPr id="25" name="Shape 25"/>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11036463" y="6404292"/>
            <a:ext cx="317338"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98989"/>
              </a:buClr>
              <a:buSzPct val="100000"/>
              <a:buFont typeface="Arial"/>
              <a:buChar char="•"/>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omparis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9787" y="365125"/>
            <a:ext cx="10515601" cy="1325562"/>
          </a:xfrm>
          <a:prstGeom prst="rect">
            <a:avLst/>
          </a:prstGeom>
          <a:noFill/>
          <a:ln>
            <a:noFill/>
          </a:ln>
        </p:spPr>
        <p:txBody>
          <a:bodyPr lIns="91425" tIns="91425" rIns="91425" bIns="91425" anchor="ctr" anchorCtr="0"/>
          <a:lstStyle>
            <a:lvl1pPr marL="0" marR="0" lvl="0"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1pPr>
            <a:lvl2pPr marL="0" marR="0" lvl="1"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2pPr>
            <a:lvl3pPr marL="0" marR="0" lvl="2"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3pPr>
            <a:lvl4pPr marL="0" marR="0" lvl="3"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4pPr>
            <a:lvl5pPr marL="0" marR="0" lvl="4"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5pPr>
            <a:lvl6pPr marL="457200" marR="0" lvl="5"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6pPr>
            <a:lvl7pPr marL="914400" marR="0" lvl="6"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7pPr>
            <a:lvl8pPr marL="1371600" marR="0" lvl="7"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8pPr>
            <a:lvl9pPr marL="1828800" marR="0" lvl="8"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9pPr>
          </a:lstStyle>
          <a:p>
            <a:endParaRPr/>
          </a:p>
        </p:txBody>
      </p:sp>
      <p:sp>
        <p:nvSpPr>
          <p:cNvPr id="29" name="Shape 29"/>
          <p:cNvSpPr txBox="1">
            <a:spLocks noGrp="1"/>
          </p:cNvSpPr>
          <p:nvPr>
            <p:ph type="body" idx="1"/>
          </p:nvPr>
        </p:nvSpPr>
        <p:spPr>
          <a:xfrm>
            <a:off x="839787" y="1681163"/>
            <a:ext cx="5157788" cy="823913"/>
          </a:xfrm>
          <a:prstGeom prst="rect">
            <a:avLst/>
          </a:prstGeom>
          <a:noFill/>
          <a:ln>
            <a:noFill/>
          </a:ln>
        </p:spPr>
        <p:txBody>
          <a:bodyPr lIns="91425" tIns="91425" rIns="91425" bIns="91425" anchor="b" anchorCtr="0"/>
          <a:lstStyle>
            <a:lvl1pPr marL="0" marR="0" lvl="0" indent="152400" algn="l" rtl="0">
              <a:lnSpc>
                <a:spcPct val="90000"/>
              </a:lnSpc>
              <a:spcBef>
                <a:spcPts val="1000"/>
              </a:spcBef>
              <a:spcAft>
                <a:spcPts val="0"/>
              </a:spcAft>
              <a:buClr>
                <a:srgbClr val="000000"/>
              </a:buClr>
              <a:buSzPct val="100000"/>
              <a:buFont typeface="Arial"/>
              <a:buChar char="•"/>
              <a:defRPr sz="2400" b="1" i="0" u="none" strike="noStrike" cap="none">
                <a:solidFill>
                  <a:srgbClr val="000000"/>
                </a:solidFill>
                <a:latin typeface="Calibri"/>
                <a:ea typeface="Calibri"/>
                <a:cs typeface="Calibri"/>
                <a:sym typeface="Calibri"/>
              </a:defRPr>
            </a:lvl1pPr>
            <a:lvl2pPr marL="457200" marR="0" lvl="1" indent="152400" algn="l" rtl="0">
              <a:lnSpc>
                <a:spcPct val="90000"/>
              </a:lnSpc>
              <a:spcBef>
                <a:spcPts val="1000"/>
              </a:spcBef>
              <a:spcAft>
                <a:spcPts val="0"/>
              </a:spcAft>
              <a:buClr>
                <a:srgbClr val="000000"/>
              </a:buClr>
              <a:buSzPct val="100000"/>
              <a:buFont typeface="Arial"/>
              <a:buChar char="•"/>
              <a:defRPr sz="2400" b="1" i="0" u="none" strike="noStrike" cap="none">
                <a:solidFill>
                  <a:srgbClr val="000000"/>
                </a:solidFill>
                <a:latin typeface="Calibri"/>
                <a:ea typeface="Calibri"/>
                <a:cs typeface="Calibri"/>
                <a:sym typeface="Calibri"/>
              </a:defRPr>
            </a:lvl2pPr>
            <a:lvl3pPr marL="914400" marR="0" lvl="2" indent="152400" algn="l" rtl="0">
              <a:lnSpc>
                <a:spcPct val="90000"/>
              </a:lnSpc>
              <a:spcBef>
                <a:spcPts val="1000"/>
              </a:spcBef>
              <a:spcAft>
                <a:spcPts val="0"/>
              </a:spcAft>
              <a:buClr>
                <a:srgbClr val="000000"/>
              </a:buClr>
              <a:buSzPct val="100000"/>
              <a:buFont typeface="Arial"/>
              <a:buChar char="•"/>
              <a:defRPr sz="2400" b="1" i="0" u="none" strike="noStrike" cap="none">
                <a:solidFill>
                  <a:srgbClr val="000000"/>
                </a:solidFill>
                <a:latin typeface="Calibri"/>
                <a:ea typeface="Calibri"/>
                <a:cs typeface="Calibri"/>
                <a:sym typeface="Calibri"/>
              </a:defRPr>
            </a:lvl3pPr>
            <a:lvl4pPr marL="1371600" marR="0" lvl="3" indent="152400" algn="l" rtl="0">
              <a:lnSpc>
                <a:spcPct val="90000"/>
              </a:lnSpc>
              <a:spcBef>
                <a:spcPts val="1000"/>
              </a:spcBef>
              <a:spcAft>
                <a:spcPts val="0"/>
              </a:spcAft>
              <a:buClr>
                <a:srgbClr val="000000"/>
              </a:buClr>
              <a:buSzPct val="100000"/>
              <a:buFont typeface="Arial"/>
              <a:buChar char="•"/>
              <a:defRPr sz="2400" b="1" i="0" u="none" strike="noStrike" cap="none">
                <a:solidFill>
                  <a:srgbClr val="000000"/>
                </a:solidFill>
                <a:latin typeface="Calibri"/>
                <a:ea typeface="Calibri"/>
                <a:cs typeface="Calibri"/>
                <a:sym typeface="Calibri"/>
              </a:defRPr>
            </a:lvl4pPr>
            <a:lvl5pPr marL="1828800" marR="0" lvl="4" indent="152400" algn="l" rtl="0">
              <a:lnSpc>
                <a:spcPct val="90000"/>
              </a:lnSpc>
              <a:spcBef>
                <a:spcPts val="1000"/>
              </a:spcBef>
              <a:spcAft>
                <a:spcPts val="0"/>
              </a:spcAft>
              <a:buClr>
                <a:srgbClr val="000000"/>
              </a:buClr>
              <a:buSzPct val="100000"/>
              <a:buFont typeface="Arial"/>
              <a:buChar char="•"/>
              <a:defRPr sz="2400" b="1"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30" name="Shape 30"/>
          <p:cNvSpPr txBox="1">
            <a:spLocks noGrp="1"/>
          </p:cNvSpPr>
          <p:nvPr>
            <p:ph type="body" idx="2"/>
          </p:nvPr>
        </p:nvSpPr>
        <p:spPr>
          <a:xfrm>
            <a:off x="6172200" y="1681163"/>
            <a:ext cx="5183187" cy="823913"/>
          </a:xfrm>
          <a:prstGeom prst="rect">
            <a:avLst/>
          </a:prstGeom>
          <a:noFill/>
          <a:ln>
            <a:noFill/>
          </a:ln>
        </p:spPr>
        <p:txBody>
          <a:bodyPr lIns="91425" tIns="91425" rIns="91425" bIns="91425" anchor="b"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a:off x="11036463" y="6404292"/>
            <a:ext cx="317338"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98989"/>
              </a:buClr>
              <a:buSzPct val="100000"/>
              <a:buFont typeface="Arial"/>
              <a:buChar char="•"/>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Only">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1pPr>
            <a:lvl2pPr marL="0" marR="0" lvl="1"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2pPr>
            <a:lvl3pPr marL="0" marR="0" lvl="2"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3pPr>
            <a:lvl4pPr marL="0" marR="0" lvl="3"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4pPr>
            <a:lvl5pPr marL="0" marR="0" lvl="4"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5pPr>
            <a:lvl6pPr marL="457200" marR="0" lvl="5"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6pPr>
            <a:lvl7pPr marL="914400" marR="0" lvl="6"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7pPr>
            <a:lvl8pPr marL="1371600" marR="0" lvl="7"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8pPr>
            <a:lvl9pPr marL="1828800" marR="0" lvl="8"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9pPr>
          </a:lstStyle>
          <a:p>
            <a:endParaRPr/>
          </a:p>
        </p:txBody>
      </p:sp>
      <p:sp>
        <p:nvSpPr>
          <p:cNvPr id="34" name="Shape 34"/>
          <p:cNvSpPr txBox="1">
            <a:spLocks noGrp="1"/>
          </p:cNvSpPr>
          <p:nvPr>
            <p:ph type="sldNum" idx="12"/>
          </p:nvPr>
        </p:nvSpPr>
        <p:spPr>
          <a:xfrm>
            <a:off x="11036463" y="6404292"/>
            <a:ext cx="317338"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98989"/>
              </a:buClr>
              <a:buSzPct val="100000"/>
              <a:buFont typeface="Arial"/>
              <a:buChar char="•"/>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839787" y="457200"/>
            <a:ext cx="3932238" cy="1600199"/>
          </a:xfrm>
          <a:prstGeom prst="rect">
            <a:avLst/>
          </a:prstGeom>
          <a:noFill/>
          <a:ln>
            <a:noFill/>
          </a:ln>
        </p:spPr>
        <p:txBody>
          <a:bodyPr lIns="91425" tIns="91425" rIns="91425" bIns="91425" anchor="b" anchorCtr="0"/>
          <a:lstStyle>
            <a:lvl1pPr marL="0" marR="0" lvl="0" indent="203200" algn="l" rtl="0">
              <a:lnSpc>
                <a:spcPct val="90000"/>
              </a:lnSpc>
              <a:spcBef>
                <a:spcPts val="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0" marR="0" lvl="1"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2pPr>
            <a:lvl3pPr marL="0" marR="0" lvl="2"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3pPr>
            <a:lvl4pPr marL="0" marR="0" lvl="3"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4pPr>
            <a:lvl5pPr marL="0" marR="0" lvl="4"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5pPr>
            <a:lvl6pPr marL="457200" marR="0" lvl="5"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6pPr>
            <a:lvl7pPr marL="914400" marR="0" lvl="6"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7pPr>
            <a:lvl8pPr marL="1371600" marR="0" lvl="7"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8pPr>
            <a:lvl9pPr marL="1828800" marR="0" lvl="8"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9pPr>
          </a:lstStyle>
          <a:p>
            <a:endParaRPr/>
          </a:p>
        </p:txBody>
      </p:sp>
      <p:sp>
        <p:nvSpPr>
          <p:cNvPr id="37" name="Shape 37"/>
          <p:cNvSpPr txBox="1">
            <a:spLocks noGrp="1"/>
          </p:cNvSpPr>
          <p:nvPr>
            <p:ph type="body" idx="1"/>
          </p:nvPr>
        </p:nvSpPr>
        <p:spPr>
          <a:xfrm>
            <a:off x="5183187" y="987425"/>
            <a:ext cx="6172200"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718457" marR="0" lvl="1" indent="-58057" algn="l" rtl="0">
              <a:lnSpc>
                <a:spcPct val="90000"/>
              </a:lnSpc>
              <a:spcBef>
                <a:spcPts val="10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2pPr>
            <a:lvl3pPr marL="1219200" marR="0" lvl="2" indent="-101600" algn="l" rtl="0">
              <a:lnSpc>
                <a:spcPct val="90000"/>
              </a:lnSpc>
              <a:spcBef>
                <a:spcPts val="10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3pPr>
            <a:lvl4pPr marL="1737360" marR="0" lvl="3" indent="-162560" algn="l" rtl="0">
              <a:lnSpc>
                <a:spcPct val="90000"/>
              </a:lnSpc>
              <a:spcBef>
                <a:spcPts val="10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4pPr>
            <a:lvl5pPr marL="2194560" marR="0" lvl="4" indent="-162560" algn="l" rtl="0">
              <a:lnSpc>
                <a:spcPct val="90000"/>
              </a:lnSpc>
              <a:spcBef>
                <a:spcPts val="100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38" name="Shape 38"/>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11036463" y="6404292"/>
            <a:ext cx="317338"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98989"/>
              </a:buClr>
              <a:buSzPct val="100000"/>
              <a:buFont typeface="Arial"/>
              <a:buChar char="•"/>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7" y="457200"/>
            <a:ext cx="3932238" cy="1600199"/>
          </a:xfrm>
          <a:prstGeom prst="rect">
            <a:avLst/>
          </a:prstGeom>
          <a:noFill/>
          <a:ln>
            <a:noFill/>
          </a:ln>
        </p:spPr>
        <p:txBody>
          <a:bodyPr lIns="91425" tIns="91425" rIns="91425" bIns="91425" anchor="b" anchorCtr="0"/>
          <a:lstStyle>
            <a:lvl1pPr marL="0" marR="0" lvl="0" indent="203200" algn="l" rtl="0">
              <a:lnSpc>
                <a:spcPct val="90000"/>
              </a:lnSpc>
              <a:spcBef>
                <a:spcPts val="0"/>
              </a:spcBef>
              <a:spcAft>
                <a:spcPts val="0"/>
              </a:spcAft>
              <a:buClr>
                <a:srgbClr val="000000"/>
              </a:buClr>
              <a:buSzPct val="100000"/>
              <a:buFont typeface="Arial"/>
              <a:buChar char="•"/>
              <a:defRPr sz="3200" b="0" i="0" u="none" strike="noStrike" cap="none">
                <a:solidFill>
                  <a:srgbClr val="000000"/>
                </a:solidFill>
                <a:latin typeface="Calibri"/>
                <a:ea typeface="Calibri"/>
                <a:cs typeface="Calibri"/>
                <a:sym typeface="Calibri"/>
              </a:defRPr>
            </a:lvl1pPr>
            <a:lvl2pPr marL="0" marR="0" lvl="1"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2pPr>
            <a:lvl3pPr marL="0" marR="0" lvl="2"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3pPr>
            <a:lvl4pPr marL="0" marR="0" lvl="3"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4pPr>
            <a:lvl5pPr marL="0" marR="0" lvl="4"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5pPr>
            <a:lvl6pPr marL="457200" marR="0" lvl="5"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6pPr>
            <a:lvl7pPr marL="914400" marR="0" lvl="6"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7pPr>
            <a:lvl8pPr marL="1371600" marR="0" lvl="7"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8pPr>
            <a:lvl9pPr marL="1828800" marR="0" lvl="8"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9pPr>
          </a:lstStyle>
          <a:p>
            <a:endParaRPr/>
          </a:p>
        </p:txBody>
      </p:sp>
      <p:sp>
        <p:nvSpPr>
          <p:cNvPr id="42" name="Shape 42"/>
          <p:cNvSpPr>
            <a:spLocks noGrp="1"/>
          </p:cNvSpPr>
          <p:nvPr>
            <p:ph type="pic" idx="2"/>
          </p:nvPr>
        </p:nvSpPr>
        <p:spPr>
          <a:xfrm>
            <a:off x="5183187" y="987425"/>
            <a:ext cx="6172200" cy="4873624"/>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43" name="Shape 43"/>
          <p:cNvSpPr txBox="1">
            <a:spLocks noGrp="1"/>
          </p:cNvSpPr>
          <p:nvPr>
            <p:ph type="body" idx="1"/>
          </p:nvPr>
        </p:nvSpPr>
        <p:spPr>
          <a:xfrm>
            <a:off x="839787" y="2057400"/>
            <a:ext cx="3932238" cy="3811588"/>
          </a:xfrm>
          <a:prstGeom prst="rect">
            <a:avLst/>
          </a:prstGeom>
          <a:noFill/>
          <a:ln>
            <a:noFill/>
          </a:ln>
        </p:spPr>
        <p:txBody>
          <a:bodyPr lIns="91425" tIns="91425" rIns="91425" bIns="91425" anchor="t" anchorCtr="0"/>
          <a:lstStyle>
            <a:lvl1pPr marL="0" marR="0" lvl="0" indent="101600" algn="l" rtl="0">
              <a:lnSpc>
                <a:spcPct val="90000"/>
              </a:lnSpc>
              <a:spcBef>
                <a:spcPts val="1000"/>
              </a:spcBef>
              <a:spcAft>
                <a:spcPts val="0"/>
              </a:spcAft>
              <a:buClr>
                <a:srgbClr val="000000"/>
              </a:buClr>
              <a:buSzPct val="100000"/>
              <a:buFont typeface="Arial"/>
              <a:buChar char="•"/>
              <a:defRPr sz="1600" b="0" i="0" u="none" strike="noStrike" cap="none">
                <a:solidFill>
                  <a:srgbClr val="000000"/>
                </a:solidFill>
                <a:latin typeface="Calibri"/>
                <a:ea typeface="Calibri"/>
                <a:cs typeface="Calibri"/>
                <a:sym typeface="Calibri"/>
              </a:defRPr>
            </a:lvl1pPr>
            <a:lvl2pPr marL="457200" marR="0" lvl="1" indent="101600" algn="l" rtl="0">
              <a:lnSpc>
                <a:spcPct val="90000"/>
              </a:lnSpc>
              <a:spcBef>
                <a:spcPts val="1000"/>
              </a:spcBef>
              <a:spcAft>
                <a:spcPts val="0"/>
              </a:spcAft>
              <a:buClr>
                <a:srgbClr val="000000"/>
              </a:buClr>
              <a:buSzPct val="100000"/>
              <a:buFont typeface="Arial"/>
              <a:buChar char="•"/>
              <a:defRPr sz="1600" b="0" i="0" u="none" strike="noStrike" cap="none">
                <a:solidFill>
                  <a:srgbClr val="000000"/>
                </a:solidFill>
                <a:latin typeface="Calibri"/>
                <a:ea typeface="Calibri"/>
                <a:cs typeface="Calibri"/>
                <a:sym typeface="Calibri"/>
              </a:defRPr>
            </a:lvl2pPr>
            <a:lvl3pPr marL="914400" marR="0" lvl="2" indent="101600" algn="l" rtl="0">
              <a:lnSpc>
                <a:spcPct val="90000"/>
              </a:lnSpc>
              <a:spcBef>
                <a:spcPts val="1000"/>
              </a:spcBef>
              <a:spcAft>
                <a:spcPts val="0"/>
              </a:spcAft>
              <a:buClr>
                <a:srgbClr val="000000"/>
              </a:buClr>
              <a:buSzPct val="100000"/>
              <a:buFont typeface="Arial"/>
              <a:buChar char="•"/>
              <a:defRPr sz="1600" b="0" i="0" u="none" strike="noStrike" cap="none">
                <a:solidFill>
                  <a:srgbClr val="000000"/>
                </a:solidFill>
                <a:latin typeface="Calibri"/>
                <a:ea typeface="Calibri"/>
                <a:cs typeface="Calibri"/>
                <a:sym typeface="Calibri"/>
              </a:defRPr>
            </a:lvl3pPr>
            <a:lvl4pPr marL="1371600" marR="0" lvl="3" indent="101600" algn="l" rtl="0">
              <a:lnSpc>
                <a:spcPct val="90000"/>
              </a:lnSpc>
              <a:spcBef>
                <a:spcPts val="1000"/>
              </a:spcBef>
              <a:spcAft>
                <a:spcPts val="0"/>
              </a:spcAft>
              <a:buClr>
                <a:srgbClr val="000000"/>
              </a:buClr>
              <a:buSzPct val="100000"/>
              <a:buFont typeface="Arial"/>
              <a:buChar char="•"/>
              <a:defRPr sz="1600" b="0" i="0" u="none" strike="noStrike" cap="none">
                <a:solidFill>
                  <a:srgbClr val="000000"/>
                </a:solidFill>
                <a:latin typeface="Calibri"/>
                <a:ea typeface="Calibri"/>
                <a:cs typeface="Calibri"/>
                <a:sym typeface="Calibri"/>
              </a:defRPr>
            </a:lvl4pPr>
            <a:lvl5pPr marL="1828800" marR="0" lvl="4" indent="101600" algn="l" rtl="0">
              <a:lnSpc>
                <a:spcPct val="90000"/>
              </a:lnSpc>
              <a:spcBef>
                <a:spcPts val="1000"/>
              </a:spcBef>
              <a:spcAft>
                <a:spcPts val="0"/>
              </a:spcAft>
              <a:buClr>
                <a:srgbClr val="000000"/>
              </a:buClr>
              <a:buSzPct val="100000"/>
              <a:buFont typeface="Arial"/>
              <a:buChar char="•"/>
              <a:defRPr sz="16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11036463" y="6404292"/>
            <a:ext cx="317338"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98989"/>
              </a:buClr>
              <a:buSzPct val="100000"/>
              <a:buFont typeface="Arial"/>
              <a:buChar char="•"/>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1pPr>
            <a:lvl2pPr marL="0" marR="0" lvl="1"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2pPr>
            <a:lvl3pPr marL="0" marR="0" lvl="2"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3pPr>
            <a:lvl4pPr marL="0" marR="0" lvl="3"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4pPr>
            <a:lvl5pPr marL="0" marR="0" lvl="4"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5pPr>
            <a:lvl6pPr marL="457200" marR="0" lvl="5"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6pPr>
            <a:lvl7pPr marL="914400" marR="0" lvl="6"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7pPr>
            <a:lvl8pPr marL="1371600" marR="0" lvl="7"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8pPr>
            <a:lvl9pPr marL="1828800" marR="0" lvl="8" indent="279400" algn="l" rtl="0">
              <a:lnSpc>
                <a:spcPct val="90000"/>
              </a:lnSpc>
              <a:spcBef>
                <a:spcPts val="0"/>
              </a:spcBef>
              <a:spcAft>
                <a:spcPts val="0"/>
              </a:spcAft>
              <a:buClr>
                <a:srgbClr val="000000"/>
              </a:buClr>
              <a:buSzPct val="100000"/>
              <a:buFont typeface="Arial"/>
              <a:buChar char="•"/>
              <a:defRPr sz="4400" b="0" i="0" u="none" strike="noStrike" cap="none">
                <a:solidFill>
                  <a:srgbClr val="000000"/>
                </a:solidFill>
                <a:latin typeface="Calibri"/>
                <a:ea typeface="Calibri"/>
                <a:cs typeface="Calibri"/>
                <a:sym typeface="Calibri"/>
              </a:defRPr>
            </a:lvl9pPr>
          </a:lstStyle>
          <a:p>
            <a:endParaRPr/>
          </a:p>
        </p:txBody>
      </p:sp>
      <p:sp>
        <p:nvSpPr>
          <p:cNvPr id="7" name="Shape 7"/>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1pPr>
            <a:lvl2pPr marL="723900" marR="0" lvl="1" indent="-889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2pPr>
            <a:lvl3pPr marL="1234439" marR="0" lvl="2" indent="-142239"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3pPr>
            <a:lvl4pPr marL="1727200" marR="0" lvl="3"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4pPr>
            <a:lvl5pPr marL="2184400" marR="0" lvl="4"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5pPr>
            <a:lvl6pPr marL="2641600" marR="0" lvl="5"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6pPr>
            <a:lvl7pPr marL="3098800" marR="0" lvl="6"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7pPr>
            <a:lvl8pPr marL="3556000" marR="0" lvl="7"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8pPr>
            <a:lvl9pPr marL="4013200" marR="0" lvl="8" indent="-177800" algn="l" rtl="0">
              <a:lnSpc>
                <a:spcPct val="90000"/>
              </a:lnSpc>
              <a:spcBef>
                <a:spcPts val="1000"/>
              </a:spcBef>
              <a:spcAft>
                <a:spcPts val="0"/>
              </a:spcAft>
              <a:buClr>
                <a:srgbClr val="000000"/>
              </a:buClr>
              <a:buSzPct val="1000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11036463" y="6404292"/>
            <a:ext cx="317338" cy="269240"/>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898989"/>
              </a:buClr>
              <a:buSzPct val="100000"/>
              <a:buFont typeface="Arial"/>
              <a:buChar char="•"/>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2513013" y="2433638"/>
            <a:ext cx="9144001" cy="2387601"/>
          </a:xfrm>
          <a:prstGeom prst="rect">
            <a:avLst/>
          </a:prstGeom>
          <a:noFill/>
          <a:ln>
            <a:noFill/>
          </a:ln>
        </p:spPr>
        <p:txBody>
          <a:bodyPr lIns="45700" tIns="45700" rIns="45700" bIns="45700" anchor="ctr" anchorCtr="0">
            <a:noAutofit/>
          </a:bodyPr>
          <a:lstStyle/>
          <a:p>
            <a:pPr lvl="0" indent="0" algn="r">
              <a:buNone/>
            </a:pPr>
            <a:r>
              <a:rPr lang="en-US" sz="4400" dirty="0">
                <a:solidFill>
                  <a:srgbClr val="FFFFFF"/>
                </a:solidFill>
                <a:latin typeface="Droid Serif"/>
                <a:ea typeface="Droid Serif"/>
                <a:cs typeface="Droid Serif"/>
                <a:sym typeface="Droid Serif"/>
              </a:rPr>
              <a:t>Reform and disruption:</a:t>
            </a:r>
            <a:br>
              <a:rPr lang="en-US" sz="4400" dirty="0">
                <a:solidFill>
                  <a:srgbClr val="FFFFFF"/>
                </a:solidFill>
                <a:latin typeface="Droid Serif"/>
                <a:ea typeface="Droid Serif"/>
                <a:cs typeface="Droid Serif"/>
                <a:sym typeface="Droid Serif"/>
              </a:rPr>
            </a:br>
            <a:r>
              <a:rPr lang="en-US" sz="4400" dirty="0">
                <a:solidFill>
                  <a:srgbClr val="FFFFFF"/>
                </a:solidFill>
                <a:latin typeface="Droid Serif"/>
                <a:ea typeface="Droid Serif"/>
                <a:cs typeface="Droid Serif"/>
                <a:sym typeface="Droid Serif"/>
              </a:rPr>
              <a:t>Survive </a:t>
            </a:r>
            <a:r>
              <a:rPr lang="en-US" sz="4400" b="0" i="0" u="none" strike="noStrike" cap="none" dirty="0">
                <a:solidFill>
                  <a:srgbClr val="FFFFFF"/>
                </a:solidFill>
                <a:latin typeface="Droid Serif"/>
                <a:ea typeface="Droid Serif"/>
                <a:cs typeface="Droid Serif"/>
                <a:sym typeface="Droid Serif"/>
              </a:rPr>
              <a:t>and thrive</a:t>
            </a:r>
          </a:p>
        </p:txBody>
      </p:sp>
      <p:sp>
        <p:nvSpPr>
          <p:cNvPr id="58" name="Shape 58"/>
          <p:cNvSpPr txBox="1">
            <a:spLocks noGrp="1"/>
          </p:cNvSpPr>
          <p:nvPr>
            <p:ph type="body" idx="1"/>
          </p:nvPr>
        </p:nvSpPr>
        <p:spPr>
          <a:xfrm>
            <a:off x="2513013" y="5292725"/>
            <a:ext cx="9144001" cy="987425"/>
          </a:xfrm>
          <a:prstGeom prst="rect">
            <a:avLst/>
          </a:prstGeom>
          <a:noFill/>
          <a:ln>
            <a:noFill/>
          </a:ln>
        </p:spPr>
        <p:txBody>
          <a:bodyPr lIns="45700" tIns="45700" rIns="45700" bIns="45700" anchor="b" anchorCtr="0">
            <a:noAutofit/>
          </a:bodyPr>
          <a:lstStyle/>
          <a:p>
            <a:pPr marL="0" marR="0" lvl="0" indent="0" algn="r" rtl="0">
              <a:lnSpc>
                <a:spcPct val="90000"/>
              </a:lnSpc>
              <a:spcBef>
                <a:spcPts val="0"/>
              </a:spcBef>
              <a:spcAft>
                <a:spcPts val="0"/>
              </a:spcAft>
              <a:buClr>
                <a:srgbClr val="FFFFFF"/>
              </a:buClr>
              <a:buSzPct val="25000"/>
              <a:buFont typeface="Arial"/>
              <a:buNone/>
            </a:pPr>
            <a:r>
              <a:rPr lang="en-US" sz="1800" b="1" i="0" u="none" strike="noStrike" cap="none">
                <a:solidFill>
                  <a:srgbClr val="FFFFFF"/>
                </a:solidFill>
                <a:latin typeface="Calibri"/>
                <a:ea typeface="Calibri"/>
                <a:cs typeface="Calibri"/>
                <a:sym typeface="Calibri"/>
              </a:rPr>
              <a:t>New England Regional CHSP Forum</a:t>
            </a:r>
          </a:p>
          <a:p>
            <a:pPr marL="0" marR="0" lvl="0" indent="0" algn="r" rtl="0">
              <a:lnSpc>
                <a:spcPct val="90000"/>
              </a:lnSpc>
              <a:spcBef>
                <a:spcPts val="1000"/>
              </a:spcBef>
              <a:spcAft>
                <a:spcPts val="0"/>
              </a:spcAft>
              <a:buClr>
                <a:srgbClr val="FFFFFF"/>
              </a:buClr>
              <a:buSzPct val="25000"/>
              <a:buFont typeface="Arial"/>
              <a:buNone/>
            </a:pPr>
            <a:r>
              <a:rPr lang="en-US" sz="1800" b="0" i="0" u="none" strike="noStrike" cap="none">
                <a:solidFill>
                  <a:srgbClr val="FFFFFF"/>
                </a:solidFill>
                <a:latin typeface="Calibri"/>
                <a:ea typeface="Calibri"/>
                <a:cs typeface="Calibri"/>
                <a:sym typeface="Calibri"/>
              </a:rPr>
              <a:t>Tamworth, 29 August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3664" y="5292725"/>
            <a:ext cx="10973349" cy="987425"/>
          </a:xfrm>
          <a:prstGeom prst="rect">
            <a:avLst/>
          </a:prstGeom>
          <a:noFill/>
          <a:ln>
            <a:noFill/>
          </a:ln>
        </p:spPr>
        <p:txBody>
          <a:bodyPr lIns="45700" tIns="45700" rIns="45700" bIns="45700" anchor="b" anchorCtr="0">
            <a:noAutofit/>
          </a:bodyPr>
          <a:lstStyle/>
          <a:p>
            <a:pPr marL="0" marR="0" lvl="0" indent="0" algn="ctr" rtl="0">
              <a:lnSpc>
                <a:spcPct val="90000"/>
              </a:lnSpc>
              <a:spcBef>
                <a:spcPts val="0"/>
              </a:spcBef>
              <a:spcAft>
                <a:spcPts val="0"/>
              </a:spcAft>
              <a:buClr>
                <a:srgbClr val="FFFFFF"/>
              </a:buClr>
              <a:buSzPct val="100000"/>
              <a:buNone/>
            </a:pPr>
            <a:r>
              <a:rPr lang="en-US" sz="1600" b="0" i="0" u="none" strike="noStrike" cap="none" dirty="0">
                <a:solidFill>
                  <a:srgbClr val="FFFFFF"/>
                </a:solidFill>
                <a:latin typeface="Cabin"/>
                <a:ea typeface="Cabin"/>
                <a:cs typeface="Cabin"/>
                <a:sym typeface="Cabin"/>
              </a:rPr>
              <a:t>homenursinggroup.com.au</a:t>
            </a:r>
          </a:p>
        </p:txBody>
      </p:sp>
      <p:sp>
        <p:nvSpPr>
          <p:cNvPr id="2" name="TextBox 1"/>
          <p:cNvSpPr txBox="1"/>
          <p:nvPr/>
        </p:nvSpPr>
        <p:spPr>
          <a:xfrm>
            <a:off x="3507048" y="2876679"/>
            <a:ext cx="5951912" cy="2416046"/>
          </a:xfrm>
          <a:prstGeom prst="rect">
            <a:avLst/>
          </a:prstGeom>
          <a:noFill/>
        </p:spPr>
        <p:txBody>
          <a:bodyPr wrap="square" rtlCol="0">
            <a:spAutoFit/>
          </a:bodyPr>
          <a:lstStyle/>
          <a:p>
            <a:pPr lvl="0" algn="ctr">
              <a:lnSpc>
                <a:spcPct val="90000"/>
              </a:lnSpc>
              <a:buClr>
                <a:srgbClr val="004169"/>
              </a:buClr>
              <a:buSzPct val="100000"/>
            </a:pPr>
            <a:r>
              <a:rPr lang="en-US" sz="2800" b="1" dirty="0">
                <a:solidFill>
                  <a:schemeClr val="bg1"/>
                </a:solidFill>
                <a:latin typeface="Calibri"/>
                <a:ea typeface="Calibri"/>
                <a:cs typeface="Calibri"/>
                <a:sym typeface="Calibri"/>
              </a:rPr>
              <a:t>Attitude</a:t>
            </a:r>
            <a:r>
              <a:rPr lang="en-US" sz="2800" dirty="0">
                <a:solidFill>
                  <a:schemeClr val="bg1"/>
                </a:solidFill>
                <a:latin typeface="Calibri"/>
                <a:ea typeface="Calibri"/>
                <a:cs typeface="Calibri"/>
                <a:sym typeface="Calibri"/>
              </a:rPr>
              <a:t> – remember the fish</a:t>
            </a:r>
          </a:p>
          <a:p>
            <a:pPr lvl="0" algn="ctr">
              <a:lnSpc>
                <a:spcPct val="90000"/>
              </a:lnSpc>
              <a:buClr>
                <a:srgbClr val="004169"/>
              </a:buClr>
              <a:buSzPct val="100000"/>
            </a:pPr>
            <a:endParaRPr lang="en-US" sz="2800" dirty="0">
              <a:solidFill>
                <a:schemeClr val="bg1"/>
              </a:solidFill>
              <a:latin typeface="Calibri"/>
              <a:ea typeface="Calibri"/>
              <a:cs typeface="Calibri"/>
              <a:sym typeface="Calibri"/>
            </a:endParaRPr>
          </a:p>
          <a:p>
            <a:pPr lvl="0" algn="ctr">
              <a:lnSpc>
                <a:spcPct val="90000"/>
              </a:lnSpc>
              <a:spcBef>
                <a:spcPts val="1000"/>
              </a:spcBef>
              <a:buClr>
                <a:srgbClr val="004169"/>
              </a:buClr>
              <a:buSzPct val="100000"/>
            </a:pPr>
            <a:r>
              <a:rPr lang="en-US" sz="2800" b="1" dirty="0">
                <a:solidFill>
                  <a:schemeClr val="bg1"/>
                </a:solidFill>
                <a:latin typeface="Calibri"/>
                <a:ea typeface="Calibri"/>
                <a:cs typeface="Calibri"/>
                <a:sym typeface="Calibri"/>
              </a:rPr>
              <a:t>Opportunities</a:t>
            </a:r>
            <a:r>
              <a:rPr lang="en-US" sz="2800" dirty="0">
                <a:solidFill>
                  <a:schemeClr val="bg1"/>
                </a:solidFill>
                <a:latin typeface="Calibri"/>
                <a:ea typeface="Calibri"/>
                <a:cs typeface="Calibri"/>
                <a:sym typeface="Calibri"/>
              </a:rPr>
              <a:t> – remember the pie</a:t>
            </a:r>
          </a:p>
          <a:p>
            <a:pPr lvl="0" algn="ctr">
              <a:lnSpc>
                <a:spcPct val="90000"/>
              </a:lnSpc>
              <a:spcBef>
                <a:spcPts val="1000"/>
              </a:spcBef>
              <a:buClr>
                <a:srgbClr val="004169"/>
              </a:buClr>
              <a:buSzPct val="100000"/>
            </a:pPr>
            <a:endParaRPr lang="en-US" sz="2800" dirty="0">
              <a:solidFill>
                <a:schemeClr val="bg1"/>
              </a:solidFill>
              <a:latin typeface="Calibri"/>
              <a:ea typeface="Calibri"/>
              <a:cs typeface="Calibri"/>
              <a:sym typeface="Calibri"/>
            </a:endParaRPr>
          </a:p>
          <a:p>
            <a:pPr lvl="0" algn="ctr">
              <a:lnSpc>
                <a:spcPct val="90000"/>
              </a:lnSpc>
              <a:spcBef>
                <a:spcPts val="1000"/>
              </a:spcBef>
              <a:buClr>
                <a:srgbClr val="004169"/>
              </a:buClr>
              <a:buSzPct val="100000"/>
            </a:pPr>
            <a:r>
              <a:rPr lang="en-US" sz="2800" b="1" dirty="0">
                <a:solidFill>
                  <a:schemeClr val="bg1"/>
                </a:solidFill>
                <a:latin typeface="Calibri"/>
                <a:ea typeface="Calibri"/>
                <a:cs typeface="Calibri"/>
                <a:sym typeface="Calibri"/>
              </a:rPr>
              <a:t>Discipline </a:t>
            </a:r>
            <a:r>
              <a:rPr lang="en-US" sz="2800" dirty="0">
                <a:solidFill>
                  <a:schemeClr val="bg1"/>
                </a:solidFill>
                <a:latin typeface="Calibri"/>
                <a:ea typeface="Calibri"/>
                <a:cs typeface="Calibri"/>
                <a:sym typeface="Calibri"/>
              </a:rPr>
              <a:t>– keep on “KISS”-</a:t>
            </a:r>
            <a:r>
              <a:rPr lang="en-US" sz="2800" dirty="0" err="1">
                <a:solidFill>
                  <a:schemeClr val="bg1"/>
                </a:solidFill>
                <a:latin typeface="Calibri"/>
                <a:ea typeface="Calibri"/>
                <a:cs typeface="Calibri"/>
                <a:sym typeface="Calibri"/>
              </a:rPr>
              <a:t>ing</a:t>
            </a:r>
            <a:endParaRPr lang="en-US" sz="2800" dirty="0">
              <a:solidFill>
                <a:schemeClr val="bg1"/>
              </a:solidFill>
              <a:latin typeface="Calibri"/>
              <a:ea typeface="Calibri"/>
              <a:cs typeface="Calibri"/>
              <a:sym typeface="Calibri"/>
            </a:endParaRPr>
          </a:p>
        </p:txBody>
      </p:sp>
      <p:sp>
        <p:nvSpPr>
          <p:cNvPr id="3" name="TextBox 2"/>
          <p:cNvSpPr txBox="1"/>
          <p:nvPr/>
        </p:nvSpPr>
        <p:spPr>
          <a:xfrm>
            <a:off x="2807855" y="1607127"/>
            <a:ext cx="7740072" cy="769441"/>
          </a:xfrm>
          <a:prstGeom prst="rect">
            <a:avLst/>
          </a:prstGeom>
          <a:noFill/>
        </p:spPr>
        <p:txBody>
          <a:bodyPr wrap="square" rtlCol="0">
            <a:spAutoFit/>
          </a:bodyPr>
          <a:lstStyle/>
          <a:p>
            <a:pPr algn="ctr"/>
            <a:r>
              <a:rPr lang="en-US" sz="4400" b="1" dirty="0">
                <a:solidFill>
                  <a:schemeClr val="bg1"/>
                </a:solidFill>
                <a:latin typeface="Calibri"/>
                <a:ea typeface="Calibri"/>
                <a:cs typeface="Calibri"/>
                <a:sym typeface="Calibri"/>
              </a:rPr>
              <a:t>Rules to survive and thrive</a:t>
            </a:r>
            <a:endParaRPr lang="en-AU" sz="4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62"/>
        <p:cNvGrpSpPr/>
        <p:nvPr/>
      </p:nvGrpSpPr>
      <p:grpSpPr>
        <a:xfrm>
          <a:off x="0" y="0"/>
          <a:ext cx="0" cy="0"/>
          <a:chOff x="0" y="0"/>
          <a:chExt cx="0" cy="0"/>
        </a:xfrm>
      </p:grpSpPr>
      <p:pic>
        <p:nvPicPr>
          <p:cNvPr id="63" name="Shape 63"/>
          <p:cNvPicPr preferRelativeResize="0"/>
          <p:nvPr/>
        </p:nvPicPr>
        <p:blipFill rotWithShape="1">
          <a:blip r:embed="rId4">
            <a:alphaModFix/>
          </a:blip>
          <a:srcRect/>
          <a:stretch/>
        </p:blipFill>
        <p:spPr>
          <a:xfrm>
            <a:off x="3657600" y="1525586"/>
            <a:ext cx="5486399" cy="4381501"/>
          </a:xfrm>
          <a:prstGeom prst="rect">
            <a:avLst/>
          </a:prstGeom>
          <a:noFill/>
          <a:ln>
            <a:noFill/>
          </a:ln>
        </p:spPr>
      </p:pic>
      <p:sp>
        <p:nvSpPr>
          <p:cNvPr id="64" name="Shape 64"/>
          <p:cNvSpPr/>
          <p:nvPr/>
        </p:nvSpPr>
        <p:spPr>
          <a:xfrm>
            <a:off x="6809529" y="3687730"/>
            <a:ext cx="685801" cy="567559"/>
          </a:xfrm>
          <a:prstGeom prst="ellipse">
            <a:avLst/>
          </a:prstGeom>
          <a:noFill/>
          <a:ln w="57150" cap="flat" cmpd="sng">
            <a:solidFill>
              <a:srgbClr val="00B0F0"/>
            </a:solidFill>
            <a:prstDash val="solid"/>
            <a:miter lim="8000"/>
            <a:headEnd type="none" w="med" len="med"/>
            <a:tailEnd type="none" w="med" len="med"/>
          </a:ln>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Font typeface="Arial"/>
              <a:buNone/>
            </a:pPr>
            <a:endParaRPr sz="1800" b="0" i="0" u="none" strike="noStrike" cap="none">
              <a:solidFill>
                <a:srgbClr val="FFFFFF"/>
              </a:solidFill>
              <a:latin typeface="Calibri"/>
              <a:ea typeface="Calibri"/>
              <a:cs typeface="Calibri"/>
              <a:sym typeface="Calibri"/>
            </a:endParaRPr>
          </a:p>
        </p:txBody>
      </p:sp>
      <p:sp>
        <p:nvSpPr>
          <p:cNvPr id="65" name="Shape 65"/>
          <p:cNvSpPr txBox="1">
            <a:spLocks noGrp="1"/>
          </p:cNvSpPr>
          <p:nvPr>
            <p:ph type="title" idx="4294967295"/>
          </p:nvPr>
        </p:nvSpPr>
        <p:spPr>
          <a:xfrm>
            <a:off x="1143000" y="111125"/>
            <a:ext cx="10515599" cy="1325562"/>
          </a:xfrm>
          <a:prstGeom prst="rect">
            <a:avLst/>
          </a:prstGeom>
          <a:noFill/>
          <a:ln>
            <a:noFill/>
          </a:ln>
        </p:spPr>
        <p:txBody>
          <a:bodyPr lIns="45700" tIns="45700" rIns="45700" bIns="45700" anchor="ctr" anchorCtr="0">
            <a:noAutofit/>
          </a:bodyPr>
          <a:lstStyle/>
          <a:p>
            <a:pPr marL="0" marR="0" lvl="0" indent="0" algn="ctr" rtl="0">
              <a:lnSpc>
                <a:spcPct val="90000"/>
              </a:lnSpc>
              <a:spcBef>
                <a:spcPts val="0"/>
              </a:spcBef>
              <a:spcAft>
                <a:spcPts val="0"/>
              </a:spcAft>
              <a:buClr>
                <a:srgbClr val="173B6F"/>
              </a:buClr>
              <a:buSzPct val="25000"/>
              <a:buFont typeface="Arial"/>
              <a:buNone/>
            </a:pPr>
            <a:r>
              <a:rPr lang="en-US" sz="4400" b="1" i="0" u="none" strike="noStrike" cap="none" dirty="0">
                <a:solidFill>
                  <a:srgbClr val="173B6F"/>
                </a:solidFill>
                <a:latin typeface="Calibri"/>
                <a:ea typeface="Calibri"/>
                <a:cs typeface="Calibri"/>
                <a:sym typeface="Calibri"/>
              </a:rPr>
              <a:t>Fifth Avenue NYC</a:t>
            </a:r>
            <a:br>
              <a:rPr lang="en-US" sz="4400" b="1" i="0" u="none" strike="noStrike" cap="none" dirty="0">
                <a:solidFill>
                  <a:srgbClr val="173B6F"/>
                </a:solidFill>
                <a:latin typeface="Calibri"/>
                <a:ea typeface="Calibri"/>
                <a:cs typeface="Calibri"/>
                <a:sym typeface="Calibri"/>
              </a:rPr>
            </a:br>
            <a:r>
              <a:rPr lang="en-US" sz="4400" b="0" i="0" u="none" strike="noStrike" cap="none" dirty="0">
                <a:solidFill>
                  <a:srgbClr val="173B6F"/>
                </a:solidFill>
                <a:latin typeface="Calibri"/>
                <a:ea typeface="Calibri"/>
                <a:cs typeface="Calibri"/>
                <a:sym typeface="Calibri"/>
              </a:rPr>
              <a:t>Easter Sunday 1900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69"/>
        <p:cNvGrpSpPr/>
        <p:nvPr/>
      </p:nvGrpSpPr>
      <p:grpSpPr>
        <a:xfrm>
          <a:off x="0" y="0"/>
          <a:ext cx="0" cy="0"/>
          <a:chOff x="0" y="0"/>
          <a:chExt cx="0" cy="0"/>
        </a:xfrm>
      </p:grpSpPr>
      <p:pic>
        <p:nvPicPr>
          <p:cNvPr id="70" name="Shape 70"/>
          <p:cNvPicPr preferRelativeResize="0"/>
          <p:nvPr/>
        </p:nvPicPr>
        <p:blipFill rotWithShape="1">
          <a:blip r:embed="rId4">
            <a:alphaModFix/>
          </a:blip>
          <a:srcRect/>
          <a:stretch/>
        </p:blipFill>
        <p:spPr>
          <a:xfrm>
            <a:off x="3389312" y="1672033"/>
            <a:ext cx="5972175" cy="4038601"/>
          </a:xfrm>
          <a:prstGeom prst="rect">
            <a:avLst/>
          </a:prstGeom>
          <a:noFill/>
          <a:ln>
            <a:noFill/>
          </a:ln>
        </p:spPr>
      </p:pic>
      <p:sp>
        <p:nvSpPr>
          <p:cNvPr id="71" name="Shape 71"/>
          <p:cNvSpPr/>
          <p:nvPr/>
        </p:nvSpPr>
        <p:spPr>
          <a:xfrm>
            <a:off x="1117600" y="212725"/>
            <a:ext cx="10515599" cy="1325562"/>
          </a:xfrm>
          <a:prstGeom prst="rect">
            <a:avLst/>
          </a:prstGeom>
          <a:noFill/>
          <a:ln>
            <a:noFill/>
          </a:ln>
        </p:spPr>
        <p:txBody>
          <a:bodyPr lIns="45700" tIns="45700" rIns="45700" bIns="45700" anchor="ctr" anchorCtr="0">
            <a:noAutofit/>
          </a:bodyPr>
          <a:lstStyle/>
          <a:p>
            <a:pPr marL="0" marR="0" lvl="0" indent="0" algn="ctr" rtl="0">
              <a:lnSpc>
                <a:spcPct val="90000"/>
              </a:lnSpc>
              <a:spcBef>
                <a:spcPts val="0"/>
              </a:spcBef>
              <a:spcAft>
                <a:spcPts val="0"/>
              </a:spcAft>
              <a:buClr>
                <a:srgbClr val="173B6F"/>
              </a:buClr>
              <a:buSzPct val="25000"/>
              <a:buFont typeface="Arial"/>
              <a:buNone/>
            </a:pPr>
            <a:r>
              <a:rPr lang="en-US" sz="4400" b="1" i="0" u="none" strike="noStrike" cap="none" dirty="0">
                <a:solidFill>
                  <a:srgbClr val="173B6F"/>
                </a:solidFill>
                <a:latin typeface="Calibri"/>
                <a:ea typeface="Calibri"/>
                <a:cs typeface="Calibri"/>
                <a:sym typeface="Calibri"/>
              </a:rPr>
              <a:t>Fifth Avenue NYC</a:t>
            </a:r>
          </a:p>
          <a:p>
            <a:pPr marL="0" marR="0" lvl="0" indent="0" algn="ctr" rtl="0">
              <a:lnSpc>
                <a:spcPct val="90000"/>
              </a:lnSpc>
              <a:spcBef>
                <a:spcPts val="0"/>
              </a:spcBef>
              <a:spcAft>
                <a:spcPts val="0"/>
              </a:spcAft>
              <a:buClr>
                <a:srgbClr val="173B6F"/>
              </a:buClr>
              <a:buSzPct val="25000"/>
              <a:buFont typeface="Arial"/>
              <a:buNone/>
            </a:pPr>
            <a:r>
              <a:rPr lang="en-US" sz="4400" b="0" i="0" u="none" strike="noStrike" cap="none" dirty="0">
                <a:solidFill>
                  <a:srgbClr val="173B6F"/>
                </a:solidFill>
                <a:latin typeface="Calibri"/>
                <a:ea typeface="Calibri"/>
                <a:cs typeface="Calibri"/>
                <a:sym typeface="Calibri"/>
              </a:rPr>
              <a:t>Easter Sunday 1913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75"/>
        <p:cNvGrpSpPr/>
        <p:nvPr/>
      </p:nvGrpSpPr>
      <p:grpSpPr>
        <a:xfrm>
          <a:off x="0" y="0"/>
          <a:ext cx="0" cy="0"/>
          <a:chOff x="0" y="0"/>
          <a:chExt cx="0" cy="0"/>
        </a:xfrm>
      </p:grpSpPr>
      <p:sp>
        <p:nvSpPr>
          <p:cNvPr id="76" name="Shape 76"/>
          <p:cNvSpPr/>
          <p:nvPr/>
        </p:nvSpPr>
        <p:spPr>
          <a:xfrm>
            <a:off x="1079500" y="225425"/>
            <a:ext cx="10515599" cy="1325562"/>
          </a:xfrm>
          <a:prstGeom prst="rect">
            <a:avLst/>
          </a:prstGeom>
          <a:noFill/>
          <a:ln>
            <a:noFill/>
          </a:ln>
        </p:spPr>
        <p:txBody>
          <a:bodyPr lIns="45700" tIns="45700" rIns="45700" bIns="45700" anchor="ctr" anchorCtr="0">
            <a:noAutofit/>
          </a:bodyPr>
          <a:lstStyle/>
          <a:p>
            <a:pPr marL="0" marR="0" lvl="0" indent="0" algn="ctr" rtl="0">
              <a:lnSpc>
                <a:spcPct val="90000"/>
              </a:lnSpc>
              <a:spcBef>
                <a:spcPts val="0"/>
              </a:spcBef>
              <a:spcAft>
                <a:spcPts val="0"/>
              </a:spcAft>
              <a:buClr>
                <a:srgbClr val="173B6F"/>
              </a:buClr>
              <a:buSzPct val="25000"/>
              <a:buFont typeface="Arial"/>
              <a:buNone/>
            </a:pPr>
            <a:r>
              <a:rPr lang="en-US" sz="4400" b="1" i="0" u="none" strike="noStrike" cap="none" dirty="0">
                <a:solidFill>
                  <a:srgbClr val="173B6F"/>
                </a:solidFill>
                <a:latin typeface="Calibri"/>
                <a:ea typeface="Calibri"/>
                <a:cs typeface="Calibri"/>
                <a:sym typeface="Calibri"/>
              </a:rPr>
              <a:t>Rule 1:</a:t>
            </a:r>
            <a:r>
              <a:rPr lang="en-US" sz="4400" b="0" i="0" u="none" strike="noStrike" cap="none" dirty="0">
                <a:solidFill>
                  <a:srgbClr val="173B6F"/>
                </a:solidFill>
                <a:latin typeface="Calibri"/>
                <a:ea typeface="Calibri"/>
                <a:cs typeface="Calibri"/>
                <a:sym typeface="Calibri"/>
              </a:rPr>
              <a:t> Don’t be a dead fish</a:t>
            </a:r>
          </a:p>
        </p:txBody>
      </p:sp>
      <p:pic>
        <p:nvPicPr>
          <p:cNvPr id="77" name="Shape 77"/>
          <p:cNvPicPr preferRelativeResize="0"/>
          <p:nvPr/>
        </p:nvPicPr>
        <p:blipFill rotWithShape="1">
          <a:blip r:embed="rId4">
            <a:alphaModFix/>
          </a:blip>
          <a:srcRect/>
          <a:stretch/>
        </p:blipFill>
        <p:spPr>
          <a:xfrm>
            <a:off x="4065455" y="1412278"/>
            <a:ext cx="4865332" cy="486152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1"/>
        <p:cNvGrpSpPr/>
        <p:nvPr/>
      </p:nvGrpSpPr>
      <p:grpSpPr>
        <a:xfrm>
          <a:off x="0" y="0"/>
          <a:ext cx="0" cy="0"/>
          <a:chOff x="0" y="0"/>
          <a:chExt cx="0" cy="0"/>
        </a:xfrm>
      </p:grpSpPr>
      <p:sp>
        <p:nvSpPr>
          <p:cNvPr id="82" name="Shape 82"/>
          <p:cNvSpPr txBox="1">
            <a:spLocks noGrp="1"/>
          </p:cNvSpPr>
          <p:nvPr>
            <p:ph type="title" idx="4294967295"/>
          </p:nvPr>
        </p:nvSpPr>
        <p:spPr>
          <a:xfrm>
            <a:off x="1270000" y="669925"/>
            <a:ext cx="10515599" cy="1325562"/>
          </a:xfrm>
          <a:prstGeom prst="rect">
            <a:avLst/>
          </a:prstGeom>
          <a:noFill/>
          <a:ln>
            <a:noFill/>
          </a:ln>
        </p:spPr>
        <p:txBody>
          <a:bodyPr lIns="45700" tIns="45700" rIns="45700" bIns="45700" anchor="ctr" anchorCtr="0">
            <a:noAutofit/>
          </a:bodyPr>
          <a:lstStyle/>
          <a:p>
            <a:pPr marL="0" marR="0" lvl="0" indent="0" algn="ctr" rtl="0">
              <a:lnSpc>
                <a:spcPct val="90000"/>
              </a:lnSpc>
              <a:spcBef>
                <a:spcPts val="0"/>
              </a:spcBef>
              <a:spcAft>
                <a:spcPts val="0"/>
              </a:spcAft>
              <a:buClr>
                <a:srgbClr val="004169"/>
              </a:buClr>
              <a:buSzPct val="25000"/>
              <a:buFont typeface="Arial"/>
              <a:buNone/>
            </a:pPr>
            <a:r>
              <a:rPr lang="en-US" sz="4400" b="1" i="0" u="none" strike="noStrike" cap="none">
                <a:solidFill>
                  <a:srgbClr val="004169"/>
                </a:solidFill>
                <a:latin typeface="Calibri"/>
                <a:ea typeface="Calibri"/>
                <a:cs typeface="Calibri"/>
                <a:sym typeface="Calibri"/>
              </a:rPr>
              <a:t>Disruptive forces:</a:t>
            </a:r>
            <a:r>
              <a:rPr lang="en-US" sz="4400" b="0" i="0" u="none" strike="noStrike" cap="none">
                <a:solidFill>
                  <a:srgbClr val="004169"/>
                </a:solidFill>
                <a:latin typeface="Calibri"/>
                <a:ea typeface="Calibri"/>
                <a:cs typeface="Calibri"/>
                <a:sym typeface="Calibri"/>
              </a:rPr>
              <a:t> then &amp; now</a:t>
            </a:r>
          </a:p>
        </p:txBody>
      </p:sp>
      <p:sp>
        <p:nvSpPr>
          <p:cNvPr id="83" name="Shape 83"/>
          <p:cNvSpPr txBox="1">
            <a:spLocks noGrp="1"/>
          </p:cNvSpPr>
          <p:nvPr>
            <p:ph type="body" idx="4294967295"/>
          </p:nvPr>
        </p:nvSpPr>
        <p:spPr>
          <a:xfrm>
            <a:off x="1270000" y="2130425"/>
            <a:ext cx="5181600" cy="4351338"/>
          </a:xfrm>
          <a:prstGeom prst="rect">
            <a:avLst/>
          </a:prstGeom>
          <a:noFill/>
          <a:ln>
            <a:noFill/>
          </a:ln>
        </p:spPr>
        <p:txBody>
          <a:bodyPr lIns="45700" tIns="45700" rIns="45700" bIns="45700" anchor="t" anchorCtr="0">
            <a:noAutofit/>
          </a:bodyPr>
          <a:lstStyle/>
          <a:p>
            <a:pPr marL="0" marR="0" lvl="0" indent="0" algn="ctr" rtl="0">
              <a:lnSpc>
                <a:spcPct val="90000"/>
              </a:lnSpc>
              <a:spcBef>
                <a:spcPts val="0"/>
              </a:spcBef>
              <a:spcAft>
                <a:spcPts val="0"/>
              </a:spcAft>
              <a:buClr>
                <a:srgbClr val="004169"/>
              </a:buClr>
              <a:buSzPct val="25000"/>
              <a:buFont typeface="Arial"/>
              <a:buNone/>
            </a:pPr>
            <a:r>
              <a:rPr lang="en-US" sz="2800" b="1" i="0" u="none" strike="noStrike" cap="none" dirty="0">
                <a:solidFill>
                  <a:srgbClr val="004169"/>
                </a:solidFill>
                <a:latin typeface="Calibri"/>
                <a:ea typeface="Calibri"/>
                <a:cs typeface="Calibri"/>
                <a:sym typeface="Calibri"/>
              </a:rPr>
              <a:t>THEN</a:t>
            </a:r>
          </a:p>
          <a:p>
            <a:pPr marL="0" marR="0" lvl="0" indent="0" algn="ctr" rtl="0">
              <a:lnSpc>
                <a:spcPct val="90000"/>
              </a:lnSpc>
              <a:spcBef>
                <a:spcPts val="1000"/>
              </a:spcBef>
              <a:spcAft>
                <a:spcPts val="0"/>
              </a:spcAft>
              <a:buClr>
                <a:srgbClr val="004169"/>
              </a:buClr>
              <a:buSzPct val="25000"/>
              <a:buFont typeface="Arial"/>
              <a:buNone/>
            </a:pPr>
            <a:endParaRPr sz="2800" b="1" i="0" u="none" strike="noStrike" cap="none" dirty="0">
              <a:solidFill>
                <a:srgbClr val="004169"/>
              </a:solidFill>
              <a:latin typeface="Calibri"/>
              <a:ea typeface="Calibri"/>
              <a:cs typeface="Calibri"/>
              <a:sym typeface="Calibri"/>
            </a:endParaRPr>
          </a:p>
          <a:p>
            <a:pPr marL="280736" marR="0" lvl="0" indent="-280736" algn="l" rtl="0">
              <a:lnSpc>
                <a:spcPct val="90000"/>
              </a:lnSpc>
              <a:spcBef>
                <a:spcPts val="1000"/>
              </a:spcBef>
              <a:spcAft>
                <a:spcPts val="0"/>
              </a:spcAft>
              <a:buClr>
                <a:srgbClr val="004169"/>
              </a:buClr>
              <a:buSzPct val="100000"/>
              <a:buFont typeface="Arial"/>
              <a:buChar char="•"/>
            </a:pPr>
            <a:r>
              <a:rPr lang="en-US" sz="2800" b="0" i="0" u="none" strike="noStrike" cap="none" dirty="0">
                <a:solidFill>
                  <a:srgbClr val="004169"/>
                </a:solidFill>
                <a:latin typeface="Calibri"/>
                <a:ea typeface="Calibri"/>
                <a:cs typeface="Calibri"/>
                <a:sym typeface="Calibri"/>
              </a:rPr>
              <a:t>Internal combustion engine</a:t>
            </a:r>
          </a:p>
          <a:p>
            <a:pPr marL="280736" marR="0" lvl="0" indent="-280736" algn="l" rtl="0">
              <a:lnSpc>
                <a:spcPct val="90000"/>
              </a:lnSpc>
              <a:spcBef>
                <a:spcPts val="1000"/>
              </a:spcBef>
              <a:spcAft>
                <a:spcPts val="0"/>
              </a:spcAft>
              <a:buClr>
                <a:srgbClr val="004169"/>
              </a:buClr>
              <a:buSzPct val="100000"/>
              <a:buFont typeface="Arial"/>
              <a:buChar char="•"/>
            </a:pPr>
            <a:r>
              <a:rPr lang="en-US" sz="2800" b="0" i="0" u="none" strike="noStrike" cap="none" dirty="0">
                <a:solidFill>
                  <a:srgbClr val="004169"/>
                </a:solidFill>
                <a:latin typeface="Calibri"/>
                <a:ea typeface="Calibri"/>
                <a:cs typeface="Calibri"/>
                <a:sym typeface="Calibri"/>
              </a:rPr>
              <a:t>Telegraph</a:t>
            </a:r>
          </a:p>
          <a:p>
            <a:pPr marL="280736" marR="0" lvl="0" indent="-280736" algn="l" rtl="0">
              <a:lnSpc>
                <a:spcPct val="90000"/>
              </a:lnSpc>
              <a:spcBef>
                <a:spcPts val="1000"/>
              </a:spcBef>
              <a:spcAft>
                <a:spcPts val="0"/>
              </a:spcAft>
              <a:buClr>
                <a:srgbClr val="004169"/>
              </a:buClr>
              <a:buSzPct val="100000"/>
              <a:buFont typeface="Arial"/>
              <a:buChar char="•"/>
            </a:pPr>
            <a:r>
              <a:rPr lang="en-US" sz="2800" b="0" i="0" u="none" strike="noStrike" cap="none" dirty="0" err="1">
                <a:solidFill>
                  <a:srgbClr val="004169"/>
                </a:solidFill>
                <a:latin typeface="Calibri"/>
                <a:ea typeface="Calibri"/>
                <a:cs typeface="Calibri"/>
                <a:sym typeface="Calibri"/>
              </a:rPr>
              <a:t>Electricification</a:t>
            </a:r>
            <a:endParaRPr lang="en-US" sz="2800" b="0" i="0" u="none" strike="noStrike" cap="none" dirty="0">
              <a:solidFill>
                <a:srgbClr val="004169"/>
              </a:solidFill>
              <a:latin typeface="Calibri"/>
              <a:ea typeface="Calibri"/>
              <a:cs typeface="Calibri"/>
              <a:sym typeface="Calibri"/>
            </a:endParaRPr>
          </a:p>
          <a:p>
            <a:pPr marL="280736" marR="0" lvl="0" indent="-280736" algn="l" rtl="0">
              <a:lnSpc>
                <a:spcPct val="90000"/>
              </a:lnSpc>
              <a:spcBef>
                <a:spcPts val="1000"/>
              </a:spcBef>
              <a:spcAft>
                <a:spcPts val="0"/>
              </a:spcAft>
              <a:buClr>
                <a:srgbClr val="004169"/>
              </a:buClr>
              <a:buSzPct val="100000"/>
              <a:buFont typeface="Arial"/>
              <a:buChar char="•"/>
            </a:pPr>
            <a:r>
              <a:rPr lang="en-US" sz="2800" b="0" i="0" u="none" strike="noStrike" cap="none" dirty="0">
                <a:solidFill>
                  <a:srgbClr val="004169"/>
                </a:solidFill>
                <a:latin typeface="Calibri"/>
                <a:ea typeface="Calibri"/>
                <a:cs typeface="Calibri"/>
                <a:sym typeface="Calibri"/>
              </a:rPr>
              <a:t>Factory system</a:t>
            </a:r>
          </a:p>
        </p:txBody>
      </p:sp>
      <p:sp>
        <p:nvSpPr>
          <p:cNvPr id="84" name="Shape 84"/>
          <p:cNvSpPr/>
          <p:nvPr/>
        </p:nvSpPr>
        <p:spPr>
          <a:xfrm>
            <a:off x="6604000" y="2130425"/>
            <a:ext cx="5181600" cy="3693160"/>
          </a:xfrm>
          <a:prstGeom prst="rect">
            <a:avLst/>
          </a:prstGeom>
          <a:noFill/>
          <a:ln>
            <a:noFill/>
          </a:ln>
        </p:spPr>
        <p:txBody>
          <a:bodyPr lIns="45700" tIns="45700" rIns="45700" bIns="45700" anchor="t" anchorCtr="0">
            <a:noAutofit/>
          </a:bodyPr>
          <a:lstStyle/>
          <a:p>
            <a:pPr marL="0" marR="0" lvl="0" indent="0" algn="ctr" rtl="0">
              <a:lnSpc>
                <a:spcPct val="90000"/>
              </a:lnSpc>
              <a:spcBef>
                <a:spcPts val="0"/>
              </a:spcBef>
              <a:spcAft>
                <a:spcPts val="0"/>
              </a:spcAft>
              <a:buClr>
                <a:srgbClr val="004169"/>
              </a:buClr>
              <a:buSzPct val="25000"/>
              <a:buFont typeface="Arial"/>
              <a:buNone/>
            </a:pPr>
            <a:r>
              <a:rPr lang="en-US" sz="2800" b="1" i="0" u="none" strike="noStrike" cap="none" dirty="0">
                <a:solidFill>
                  <a:srgbClr val="004169"/>
                </a:solidFill>
                <a:latin typeface="Calibri"/>
                <a:ea typeface="Calibri"/>
                <a:cs typeface="Calibri"/>
                <a:sym typeface="Calibri"/>
              </a:rPr>
              <a:t>NOW</a:t>
            </a:r>
          </a:p>
          <a:p>
            <a:pPr marL="228600" marR="0" lvl="0" indent="-228600" algn="l" rtl="0">
              <a:lnSpc>
                <a:spcPct val="90000"/>
              </a:lnSpc>
              <a:spcBef>
                <a:spcPts val="1000"/>
              </a:spcBef>
              <a:spcAft>
                <a:spcPts val="0"/>
              </a:spcAft>
              <a:buClr>
                <a:srgbClr val="004169"/>
              </a:buClr>
              <a:buFont typeface="Arial"/>
              <a:buNone/>
            </a:pPr>
            <a:endParaRPr sz="2800" b="1" i="0" u="none" strike="noStrike" cap="none" dirty="0">
              <a:solidFill>
                <a:srgbClr val="004169"/>
              </a:solidFill>
              <a:latin typeface="Calibri"/>
              <a:ea typeface="Calibri"/>
              <a:cs typeface="Calibri"/>
              <a:sym typeface="Calibri"/>
            </a:endParaRPr>
          </a:p>
          <a:p>
            <a:pPr marL="280736" marR="0" lvl="0" indent="-280736" algn="l" rtl="0">
              <a:lnSpc>
                <a:spcPct val="90000"/>
              </a:lnSpc>
              <a:spcBef>
                <a:spcPts val="1000"/>
              </a:spcBef>
              <a:spcAft>
                <a:spcPts val="0"/>
              </a:spcAft>
              <a:buClr>
                <a:srgbClr val="004169"/>
              </a:buClr>
              <a:buSzPct val="100000"/>
              <a:buFont typeface="Arial"/>
              <a:buChar char="•"/>
            </a:pPr>
            <a:r>
              <a:rPr lang="en-US" sz="2800" b="0" i="0" u="none" strike="noStrike" cap="none" dirty="0">
                <a:solidFill>
                  <a:srgbClr val="004169"/>
                </a:solidFill>
                <a:latin typeface="Calibri"/>
                <a:ea typeface="Calibri"/>
                <a:cs typeface="Calibri"/>
                <a:sym typeface="Calibri"/>
              </a:rPr>
              <a:t>Automation of routine work</a:t>
            </a:r>
          </a:p>
          <a:p>
            <a:pPr marL="280736" marR="0" lvl="0" indent="-280736" algn="l" rtl="0">
              <a:lnSpc>
                <a:spcPct val="90000"/>
              </a:lnSpc>
              <a:spcBef>
                <a:spcPts val="1000"/>
              </a:spcBef>
              <a:spcAft>
                <a:spcPts val="0"/>
              </a:spcAft>
              <a:buClr>
                <a:srgbClr val="004169"/>
              </a:buClr>
              <a:buSzPct val="100000"/>
              <a:buFont typeface="Arial"/>
              <a:buChar char="•"/>
            </a:pPr>
            <a:r>
              <a:rPr lang="en-US" sz="2800" b="0" i="0" u="none" strike="noStrike" cap="none" dirty="0">
                <a:solidFill>
                  <a:srgbClr val="004169"/>
                </a:solidFill>
                <a:latin typeface="Calibri"/>
                <a:ea typeface="Calibri"/>
                <a:cs typeface="Calibri"/>
                <a:sym typeface="Calibri"/>
              </a:rPr>
              <a:t>Data and artificial intelligence</a:t>
            </a:r>
          </a:p>
          <a:p>
            <a:pPr marL="280736" marR="0" lvl="0" indent="-280736" algn="l" rtl="0">
              <a:lnSpc>
                <a:spcPct val="90000"/>
              </a:lnSpc>
              <a:spcBef>
                <a:spcPts val="1000"/>
              </a:spcBef>
              <a:spcAft>
                <a:spcPts val="0"/>
              </a:spcAft>
              <a:buClr>
                <a:srgbClr val="004169"/>
              </a:buClr>
              <a:buSzPct val="100000"/>
              <a:buFont typeface="Arial"/>
              <a:buChar char="•"/>
            </a:pPr>
            <a:r>
              <a:rPr lang="en-US" sz="2800" b="0" i="0" u="none" strike="noStrike" cap="none" dirty="0">
                <a:solidFill>
                  <a:srgbClr val="004169"/>
                </a:solidFill>
                <a:latin typeface="Calibri"/>
                <a:ea typeface="Calibri"/>
                <a:cs typeface="Calibri"/>
                <a:sym typeface="Calibri"/>
              </a:rPr>
              <a:t>Digital transformation</a:t>
            </a:r>
          </a:p>
          <a:p>
            <a:pPr marL="280736" marR="0" lvl="0" indent="-280736" algn="l" rtl="0">
              <a:lnSpc>
                <a:spcPct val="90000"/>
              </a:lnSpc>
              <a:spcBef>
                <a:spcPts val="1000"/>
              </a:spcBef>
              <a:spcAft>
                <a:spcPts val="0"/>
              </a:spcAft>
              <a:buClr>
                <a:srgbClr val="004169"/>
              </a:buClr>
              <a:buSzPct val="100000"/>
              <a:buFont typeface="Arial"/>
              <a:buChar char="•"/>
            </a:pPr>
            <a:r>
              <a:rPr lang="en-US" sz="2800" b="0" i="0" u="none" strike="noStrike" cap="none" dirty="0">
                <a:solidFill>
                  <a:srgbClr val="004169"/>
                </a:solidFill>
                <a:latin typeface="Calibri"/>
                <a:ea typeface="Calibri"/>
                <a:cs typeface="Calibri"/>
                <a:sym typeface="Calibri"/>
              </a:rPr>
              <a:t>Robotics &amp; autonomous vehicles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8"/>
        <p:cNvGrpSpPr/>
        <p:nvPr/>
      </p:nvGrpSpPr>
      <p:grpSpPr>
        <a:xfrm>
          <a:off x="0" y="0"/>
          <a:ext cx="0" cy="0"/>
          <a:chOff x="0" y="0"/>
          <a:chExt cx="0" cy="0"/>
        </a:xfrm>
      </p:grpSpPr>
      <p:sp>
        <p:nvSpPr>
          <p:cNvPr id="89" name="Shape 89"/>
          <p:cNvSpPr/>
          <p:nvPr/>
        </p:nvSpPr>
        <p:spPr>
          <a:xfrm>
            <a:off x="1117600" y="174625"/>
            <a:ext cx="10515599" cy="1325562"/>
          </a:xfrm>
          <a:prstGeom prst="rect">
            <a:avLst/>
          </a:prstGeom>
          <a:noFill/>
          <a:ln>
            <a:noFill/>
          </a:ln>
        </p:spPr>
        <p:txBody>
          <a:bodyPr lIns="45700" tIns="45700" rIns="45700" bIns="45700" anchor="ctr" anchorCtr="0">
            <a:noAutofit/>
          </a:bodyPr>
          <a:lstStyle/>
          <a:p>
            <a:pPr marL="0" marR="0" lvl="0" indent="0" algn="ctr" rtl="0">
              <a:lnSpc>
                <a:spcPct val="90000"/>
              </a:lnSpc>
              <a:spcBef>
                <a:spcPts val="0"/>
              </a:spcBef>
              <a:spcAft>
                <a:spcPts val="0"/>
              </a:spcAft>
              <a:buClr>
                <a:srgbClr val="173B6F"/>
              </a:buClr>
              <a:buSzPct val="25000"/>
              <a:buFont typeface="Arial"/>
              <a:buNone/>
            </a:pPr>
            <a:r>
              <a:rPr lang="en-US" sz="4400" b="1" i="0" u="none" strike="noStrike" cap="none">
                <a:solidFill>
                  <a:srgbClr val="173B6F"/>
                </a:solidFill>
                <a:latin typeface="Calibri"/>
                <a:ea typeface="Calibri"/>
                <a:cs typeface="Calibri"/>
                <a:sym typeface="Calibri"/>
              </a:rPr>
              <a:t>Rule 2:</a:t>
            </a:r>
            <a:r>
              <a:rPr lang="en-US" sz="4400" b="0" i="0" u="none" strike="noStrike" cap="none">
                <a:solidFill>
                  <a:srgbClr val="173B6F"/>
                </a:solidFill>
                <a:latin typeface="Calibri"/>
                <a:ea typeface="Calibri"/>
                <a:cs typeface="Calibri"/>
                <a:sym typeface="Calibri"/>
              </a:rPr>
              <a:t> It’s not pie</a:t>
            </a:r>
          </a:p>
        </p:txBody>
      </p:sp>
      <p:pic>
        <p:nvPicPr>
          <p:cNvPr id="90" name="Shape 90"/>
          <p:cNvPicPr preferRelativeResize="0"/>
          <p:nvPr/>
        </p:nvPicPr>
        <p:blipFill rotWithShape="1">
          <a:blip r:embed="rId4">
            <a:alphaModFix/>
          </a:blip>
          <a:srcRect/>
          <a:stretch/>
        </p:blipFill>
        <p:spPr>
          <a:xfrm>
            <a:off x="3121206" y="1437265"/>
            <a:ext cx="6959517" cy="464024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Shape 95"/>
          <p:cNvSpPr txBox="1">
            <a:spLocks noGrp="1"/>
          </p:cNvSpPr>
          <p:nvPr>
            <p:ph type="title" idx="4294967295"/>
          </p:nvPr>
        </p:nvSpPr>
        <p:spPr>
          <a:xfrm>
            <a:off x="1066800" y="1076325"/>
            <a:ext cx="10515599" cy="1325562"/>
          </a:xfrm>
          <a:prstGeom prst="rect">
            <a:avLst/>
          </a:prstGeom>
          <a:noFill/>
          <a:ln>
            <a:noFill/>
          </a:ln>
        </p:spPr>
        <p:txBody>
          <a:bodyPr lIns="45700" tIns="45700" rIns="45700" bIns="45700" anchor="ctr" anchorCtr="0">
            <a:noAutofit/>
          </a:bodyPr>
          <a:lstStyle/>
          <a:p>
            <a:pPr marL="0" marR="0" lvl="0" indent="0" algn="ctr" rtl="0">
              <a:lnSpc>
                <a:spcPct val="90000"/>
              </a:lnSpc>
              <a:spcBef>
                <a:spcPts val="0"/>
              </a:spcBef>
              <a:spcAft>
                <a:spcPts val="0"/>
              </a:spcAft>
              <a:buClr>
                <a:srgbClr val="004169"/>
              </a:buClr>
              <a:buSzPct val="25000"/>
              <a:buFont typeface="Arial"/>
              <a:buNone/>
            </a:pPr>
            <a:r>
              <a:rPr lang="en-US" sz="4400" b="1" i="0" u="none" strike="noStrike" cap="none" dirty="0">
                <a:solidFill>
                  <a:srgbClr val="004169"/>
                </a:solidFill>
                <a:latin typeface="Calibri"/>
                <a:ea typeface="Calibri"/>
                <a:cs typeface="Calibri"/>
                <a:sym typeface="Calibri"/>
              </a:rPr>
              <a:t>Questions to ask</a:t>
            </a:r>
          </a:p>
        </p:txBody>
      </p:sp>
      <p:sp>
        <p:nvSpPr>
          <p:cNvPr id="96" name="Shape 96"/>
          <p:cNvSpPr txBox="1">
            <a:spLocks noGrp="1"/>
          </p:cNvSpPr>
          <p:nvPr>
            <p:ph type="body" idx="4294967295"/>
          </p:nvPr>
        </p:nvSpPr>
        <p:spPr>
          <a:xfrm>
            <a:off x="1219200" y="1851025"/>
            <a:ext cx="10515599" cy="4351338"/>
          </a:xfrm>
          <a:prstGeom prst="rect">
            <a:avLst/>
          </a:prstGeom>
          <a:noFill/>
          <a:ln>
            <a:noFill/>
          </a:ln>
        </p:spPr>
        <p:txBody>
          <a:bodyPr lIns="45700" tIns="45700" rIns="45700" bIns="45700" anchor="t" anchorCtr="0">
            <a:noAutofit/>
          </a:bodyPr>
          <a:lstStyle/>
          <a:p>
            <a:pPr marL="228600" marR="0" lvl="0" indent="-228600" algn="ctr" rtl="0">
              <a:lnSpc>
                <a:spcPct val="90000"/>
              </a:lnSpc>
              <a:spcBef>
                <a:spcPts val="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228600" marR="0" lvl="0" indent="-228600" algn="ctr"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0" marR="0" lvl="0" indent="0" algn="ctr" rtl="0">
              <a:lnSpc>
                <a:spcPct val="90000"/>
              </a:lnSpc>
              <a:spcBef>
                <a:spcPts val="1000"/>
              </a:spcBef>
              <a:spcAft>
                <a:spcPts val="0"/>
              </a:spcAft>
              <a:buClr>
                <a:srgbClr val="004169"/>
              </a:buClr>
              <a:buSzPct val="25000"/>
              <a:buFont typeface="Arial"/>
              <a:buNone/>
            </a:pPr>
            <a:r>
              <a:rPr lang="en-US" sz="2800" b="0" i="0" u="none" strike="noStrike" cap="none">
                <a:solidFill>
                  <a:srgbClr val="004169"/>
                </a:solidFill>
                <a:latin typeface="Calibri"/>
                <a:ea typeface="Calibri"/>
                <a:cs typeface="Calibri"/>
                <a:sym typeface="Calibri"/>
              </a:rPr>
              <a:t>Who are our customers ?</a:t>
            </a:r>
          </a:p>
          <a:p>
            <a:pPr marL="0" marR="0" lvl="0" indent="0" algn="ctr" rtl="0">
              <a:lnSpc>
                <a:spcPct val="90000"/>
              </a:lnSpc>
              <a:spcBef>
                <a:spcPts val="1000"/>
              </a:spcBef>
              <a:spcAft>
                <a:spcPts val="0"/>
              </a:spcAft>
              <a:buClr>
                <a:srgbClr val="004169"/>
              </a:buClr>
              <a:buSzPct val="25000"/>
              <a:buFont typeface="Arial"/>
              <a:buNone/>
            </a:pPr>
            <a:r>
              <a:rPr lang="en-US" sz="2800" b="0" i="0" u="none" strike="noStrike" cap="none">
                <a:solidFill>
                  <a:srgbClr val="004169"/>
                </a:solidFill>
                <a:latin typeface="Calibri"/>
                <a:ea typeface="Calibri"/>
                <a:cs typeface="Calibri"/>
                <a:sym typeface="Calibri"/>
              </a:rPr>
              <a:t>What’s our business model ?</a:t>
            </a:r>
          </a:p>
          <a:p>
            <a:pPr marL="0" marR="0" lvl="0" indent="0" algn="ctr" rtl="0">
              <a:lnSpc>
                <a:spcPct val="90000"/>
              </a:lnSpc>
              <a:spcBef>
                <a:spcPts val="1000"/>
              </a:spcBef>
              <a:spcAft>
                <a:spcPts val="0"/>
              </a:spcAft>
              <a:buClr>
                <a:srgbClr val="004169"/>
              </a:buClr>
              <a:buSzPct val="25000"/>
              <a:buFont typeface="Arial"/>
              <a:buNone/>
            </a:pPr>
            <a:r>
              <a:rPr lang="en-US" sz="2800" b="0" i="0" u="none" strike="noStrike" cap="none">
                <a:solidFill>
                  <a:srgbClr val="004169"/>
                </a:solidFill>
                <a:latin typeface="Calibri"/>
                <a:ea typeface="Calibri"/>
                <a:cs typeface="Calibri"/>
                <a:sym typeface="Calibri"/>
              </a:rPr>
              <a:t>What’s our competitive advantage ?</a:t>
            </a:r>
          </a:p>
          <a:p>
            <a:pPr marL="0" marR="0" lvl="0" indent="0" algn="ctr" rtl="0">
              <a:lnSpc>
                <a:spcPct val="90000"/>
              </a:lnSpc>
              <a:spcBef>
                <a:spcPts val="1000"/>
              </a:spcBef>
              <a:spcAft>
                <a:spcPts val="0"/>
              </a:spcAft>
              <a:buClr>
                <a:srgbClr val="004169"/>
              </a:buClr>
              <a:buSzPct val="25000"/>
              <a:buFont typeface="Arial"/>
              <a:buNone/>
            </a:pPr>
            <a:r>
              <a:rPr lang="en-US" sz="2800" b="0" i="0" u="none" strike="noStrike" cap="none">
                <a:solidFill>
                  <a:srgbClr val="004169"/>
                </a:solidFill>
                <a:latin typeface="Calibri"/>
                <a:ea typeface="Calibri"/>
                <a:cs typeface="Calibri"/>
                <a:sym typeface="Calibri"/>
              </a:rPr>
              <a:t>Where’s our market ?</a:t>
            </a:r>
          </a:p>
          <a:p>
            <a:pPr marL="0" marR="0" lvl="0" indent="0" algn="ctr" rtl="0">
              <a:lnSpc>
                <a:spcPct val="90000"/>
              </a:lnSpc>
              <a:spcBef>
                <a:spcPts val="1000"/>
              </a:spcBef>
              <a:spcAft>
                <a:spcPts val="0"/>
              </a:spcAft>
              <a:buClr>
                <a:srgbClr val="004169"/>
              </a:buClr>
              <a:buSzPct val="25000"/>
              <a:buFont typeface="Arial"/>
              <a:buNone/>
            </a:pPr>
            <a:r>
              <a:rPr lang="en-US" sz="2800" b="0" i="0" u="none" strike="noStrike" cap="none">
                <a:solidFill>
                  <a:srgbClr val="004169"/>
                </a:solidFill>
                <a:latin typeface="Calibri"/>
                <a:ea typeface="Calibri"/>
                <a:cs typeface="Calibri"/>
                <a:sym typeface="Calibri"/>
              </a:rPr>
              <a:t>What’s our plan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00"/>
        <p:cNvGrpSpPr/>
        <p:nvPr/>
      </p:nvGrpSpPr>
      <p:grpSpPr>
        <a:xfrm>
          <a:off x="0" y="0"/>
          <a:ext cx="0" cy="0"/>
          <a:chOff x="0" y="0"/>
          <a:chExt cx="0" cy="0"/>
        </a:xfrm>
      </p:grpSpPr>
      <p:pic>
        <p:nvPicPr>
          <p:cNvPr id="101" name="Shape 101"/>
          <p:cNvPicPr preferRelativeResize="0"/>
          <p:nvPr/>
        </p:nvPicPr>
        <p:blipFill rotWithShape="1">
          <a:blip r:embed="rId4">
            <a:alphaModFix/>
          </a:blip>
          <a:srcRect t="2100" b="2100"/>
          <a:stretch/>
        </p:blipFill>
        <p:spPr>
          <a:xfrm>
            <a:off x="3093250" y="1684997"/>
            <a:ext cx="6996100" cy="4554806"/>
          </a:xfrm>
          <a:prstGeom prst="rect">
            <a:avLst/>
          </a:prstGeom>
          <a:noFill/>
          <a:ln>
            <a:noFill/>
          </a:ln>
        </p:spPr>
      </p:pic>
      <p:sp>
        <p:nvSpPr>
          <p:cNvPr id="102" name="Shape 102"/>
          <p:cNvSpPr/>
          <p:nvPr/>
        </p:nvSpPr>
        <p:spPr>
          <a:xfrm>
            <a:off x="1333500" y="212725"/>
            <a:ext cx="10515599" cy="1325562"/>
          </a:xfrm>
          <a:prstGeom prst="rect">
            <a:avLst/>
          </a:prstGeom>
          <a:noFill/>
          <a:ln>
            <a:noFill/>
          </a:ln>
        </p:spPr>
        <p:txBody>
          <a:bodyPr lIns="45700" tIns="45700" rIns="45700" bIns="45700" anchor="ctr" anchorCtr="0">
            <a:noAutofit/>
          </a:bodyPr>
          <a:lstStyle/>
          <a:p>
            <a:pPr marL="0" marR="0" lvl="0" indent="0" algn="ctr" rtl="0">
              <a:lnSpc>
                <a:spcPct val="90000"/>
              </a:lnSpc>
              <a:spcBef>
                <a:spcPts val="0"/>
              </a:spcBef>
              <a:spcAft>
                <a:spcPts val="0"/>
              </a:spcAft>
              <a:buClr>
                <a:srgbClr val="173B6F"/>
              </a:buClr>
              <a:buSzPct val="25000"/>
              <a:buFont typeface="Arial"/>
              <a:buNone/>
            </a:pPr>
            <a:r>
              <a:rPr lang="en-US" sz="4400" b="1" i="0" u="none" strike="noStrike" cap="none">
                <a:solidFill>
                  <a:srgbClr val="173B6F"/>
                </a:solidFill>
                <a:latin typeface="Calibri"/>
                <a:ea typeface="Calibri"/>
                <a:cs typeface="Calibri"/>
                <a:sym typeface="Calibri"/>
              </a:rPr>
              <a:t>Rule 3:</a:t>
            </a:r>
            <a:r>
              <a:rPr lang="en-US" sz="4400" b="0" i="0" u="none" strike="noStrike" cap="none">
                <a:solidFill>
                  <a:srgbClr val="173B6F"/>
                </a:solidFill>
                <a:latin typeface="Calibri"/>
                <a:ea typeface="Calibri"/>
                <a:cs typeface="Calibri"/>
                <a:sym typeface="Calibri"/>
              </a:rPr>
              <a:t> K.I.S.S.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06"/>
        <p:cNvGrpSpPr/>
        <p:nvPr/>
      </p:nvGrpSpPr>
      <p:grpSpPr>
        <a:xfrm>
          <a:off x="0" y="0"/>
          <a:ext cx="0" cy="0"/>
          <a:chOff x="0" y="0"/>
          <a:chExt cx="0" cy="0"/>
        </a:xfrm>
      </p:grpSpPr>
      <p:sp>
        <p:nvSpPr>
          <p:cNvPr id="107" name="Shape 107"/>
          <p:cNvSpPr txBox="1">
            <a:spLocks noGrp="1"/>
          </p:cNvSpPr>
          <p:nvPr>
            <p:ph type="title" idx="4294967295"/>
          </p:nvPr>
        </p:nvSpPr>
        <p:spPr>
          <a:xfrm>
            <a:off x="1206500" y="758825"/>
            <a:ext cx="10515599" cy="1325562"/>
          </a:xfrm>
          <a:prstGeom prst="rect">
            <a:avLst/>
          </a:prstGeom>
          <a:noFill/>
          <a:ln>
            <a:noFill/>
          </a:ln>
        </p:spPr>
        <p:txBody>
          <a:bodyPr lIns="45700" tIns="45700" rIns="45700" bIns="45700" anchor="ctr" anchorCtr="0">
            <a:noAutofit/>
          </a:bodyPr>
          <a:lstStyle/>
          <a:p>
            <a:pPr marL="0" marR="0" lvl="0" indent="0" algn="ctr" rtl="0">
              <a:lnSpc>
                <a:spcPct val="90000"/>
              </a:lnSpc>
              <a:spcBef>
                <a:spcPts val="0"/>
              </a:spcBef>
              <a:spcAft>
                <a:spcPts val="0"/>
              </a:spcAft>
              <a:buClr>
                <a:srgbClr val="004169"/>
              </a:buClr>
              <a:buSzPct val="25000"/>
              <a:buFont typeface="Arial"/>
              <a:buNone/>
            </a:pPr>
            <a:r>
              <a:rPr lang="en-US" sz="4400" b="1" i="0" u="none" strike="noStrike" cap="none">
                <a:solidFill>
                  <a:srgbClr val="004169"/>
                </a:solidFill>
                <a:latin typeface="Calibri"/>
                <a:ea typeface="Calibri"/>
                <a:cs typeface="Calibri"/>
                <a:sym typeface="Calibri"/>
              </a:rPr>
              <a:t>Focus, discipline and simplicity</a:t>
            </a:r>
          </a:p>
        </p:txBody>
      </p:sp>
      <p:sp>
        <p:nvSpPr>
          <p:cNvPr id="108" name="Shape 108"/>
          <p:cNvSpPr txBox="1">
            <a:spLocks noGrp="1"/>
          </p:cNvSpPr>
          <p:nvPr>
            <p:ph type="body" idx="4294967295"/>
          </p:nvPr>
        </p:nvSpPr>
        <p:spPr>
          <a:xfrm>
            <a:off x="1206500" y="1139825"/>
            <a:ext cx="10515599" cy="4351338"/>
          </a:xfrm>
          <a:prstGeom prst="rect">
            <a:avLst/>
          </a:prstGeom>
          <a:noFill/>
          <a:ln>
            <a:noFill/>
          </a:ln>
        </p:spPr>
        <p:txBody>
          <a:bodyPr lIns="45700" tIns="45700" rIns="45700" bIns="45700" anchor="t" anchorCtr="0">
            <a:noAutofit/>
          </a:bodyPr>
          <a:lstStyle/>
          <a:p>
            <a:pPr marL="0" marR="0" lvl="0" indent="0" algn="ctr" rtl="0">
              <a:lnSpc>
                <a:spcPct val="90000"/>
              </a:lnSpc>
              <a:spcBef>
                <a:spcPts val="0"/>
              </a:spcBef>
              <a:spcAft>
                <a:spcPts val="0"/>
              </a:spcAft>
              <a:buClr>
                <a:srgbClr val="000000"/>
              </a:buClr>
              <a:buSzPct val="25000"/>
              <a:buFont typeface="Arial"/>
              <a:buNone/>
            </a:pPr>
            <a:endParaRPr sz="2800" b="0" i="0" u="none" strike="noStrike" cap="none" dirty="0">
              <a:solidFill>
                <a:srgbClr val="000000"/>
              </a:solidFill>
              <a:latin typeface="Calibri"/>
              <a:ea typeface="Calibri"/>
              <a:cs typeface="Calibri"/>
              <a:sym typeface="Calibri"/>
            </a:endParaRPr>
          </a:p>
          <a:p>
            <a:pPr marL="0" marR="0" lvl="0" indent="0" algn="ctr" rtl="0">
              <a:lnSpc>
                <a:spcPct val="90000"/>
              </a:lnSpc>
              <a:spcBef>
                <a:spcPts val="1000"/>
              </a:spcBef>
              <a:spcAft>
                <a:spcPts val="0"/>
              </a:spcAft>
              <a:buClr>
                <a:srgbClr val="000000"/>
              </a:buClr>
              <a:buSzPct val="25000"/>
              <a:buFont typeface="Arial"/>
              <a:buNone/>
            </a:pPr>
            <a:endParaRPr sz="2800" b="0" i="0" u="none" strike="noStrike" cap="none" dirty="0">
              <a:solidFill>
                <a:srgbClr val="000000"/>
              </a:solidFill>
              <a:latin typeface="Calibri"/>
              <a:ea typeface="Calibri"/>
              <a:cs typeface="Calibri"/>
              <a:sym typeface="Calibri"/>
            </a:endParaRPr>
          </a:p>
          <a:p>
            <a:pPr marL="0" marR="0" lvl="0" indent="0" algn="ctr" rtl="0">
              <a:lnSpc>
                <a:spcPct val="90000"/>
              </a:lnSpc>
              <a:spcBef>
                <a:spcPts val="1000"/>
              </a:spcBef>
              <a:spcAft>
                <a:spcPts val="0"/>
              </a:spcAft>
              <a:buClr>
                <a:srgbClr val="004169"/>
              </a:buClr>
              <a:buSzPct val="25000"/>
              <a:buFont typeface="Arial"/>
              <a:buNone/>
            </a:pPr>
            <a:r>
              <a:rPr lang="en-US" sz="2800" b="0" i="0" u="none" strike="noStrike" cap="none" dirty="0">
                <a:solidFill>
                  <a:srgbClr val="004169"/>
                </a:solidFill>
                <a:latin typeface="Calibri"/>
                <a:ea typeface="Calibri"/>
                <a:cs typeface="Calibri"/>
                <a:sym typeface="Calibri"/>
              </a:rPr>
              <a:t>“That's been one of my mantras - focus and simplicity. Simple can be harder than complex. You have to work hard to get your thinking clean to make it simple.”</a:t>
            </a:r>
          </a:p>
          <a:p>
            <a:pPr marL="0" marR="0" lvl="0" indent="0" algn="ctr" rtl="0">
              <a:lnSpc>
                <a:spcPct val="90000"/>
              </a:lnSpc>
              <a:spcBef>
                <a:spcPts val="1000"/>
              </a:spcBef>
              <a:spcAft>
                <a:spcPts val="0"/>
              </a:spcAft>
              <a:buClr>
                <a:srgbClr val="004169"/>
              </a:buClr>
              <a:buSzPct val="25000"/>
              <a:buFont typeface="Arial"/>
              <a:buNone/>
            </a:pPr>
            <a:r>
              <a:rPr lang="en-US" sz="2800" b="1" i="0" u="none" strike="noStrike" cap="none" dirty="0">
                <a:solidFill>
                  <a:srgbClr val="004169"/>
                </a:solidFill>
                <a:latin typeface="Calibri"/>
                <a:ea typeface="Calibri"/>
                <a:cs typeface="Calibri"/>
                <a:sym typeface="Calibri"/>
              </a:rPr>
              <a:t>Steve Jobs</a:t>
            </a:r>
            <a:r>
              <a:rPr lang="en-US" sz="2800" b="0" i="0" u="none" strike="noStrike" cap="none" dirty="0">
                <a:solidFill>
                  <a:srgbClr val="004169"/>
                </a:solidFill>
                <a:latin typeface="Calibri"/>
                <a:ea typeface="Calibri"/>
                <a:cs typeface="Calibri"/>
                <a:sym typeface="Calibri"/>
              </a:rPr>
              <a:t/>
            </a:r>
            <a:br>
              <a:rPr lang="en-US" sz="2800" b="0" i="0" u="none" strike="noStrike" cap="none" dirty="0">
                <a:solidFill>
                  <a:srgbClr val="004169"/>
                </a:solidFill>
                <a:latin typeface="Calibri"/>
                <a:ea typeface="Calibri"/>
                <a:cs typeface="Calibri"/>
                <a:sym typeface="Calibri"/>
              </a:rPr>
            </a:br>
            <a:endParaRPr lang="en-US" sz="2800" b="0" i="0" u="none" strike="noStrike" cap="none" dirty="0">
              <a:solidFill>
                <a:srgbClr val="004169"/>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1837FCBDDDFE94AA624D6A0AF0491AF" ma:contentTypeVersion="6" ma:contentTypeDescription="Create a new document." ma:contentTypeScope="" ma:versionID="929de31a562014469f8b3f9b47c7b0a6">
  <xsd:schema xmlns:xsd="http://www.w3.org/2001/XMLSchema" xmlns:xs="http://www.w3.org/2001/XMLSchema" xmlns:p="http://schemas.microsoft.com/office/2006/metadata/properties" xmlns:ns2="d8f533dd-1fac-4433-9fd9-6972b900555c" xmlns:ns3="c2a0de18-86df-4b74-8e6f-b79f371bc54e" targetNamespace="http://schemas.microsoft.com/office/2006/metadata/properties" ma:root="true" ma:fieldsID="773496e6a2b4124b14d58d7962fecf76" ns2:_="" ns3:_="">
    <xsd:import namespace="d8f533dd-1fac-4433-9fd9-6972b900555c"/>
    <xsd:import namespace="c2a0de18-86df-4b74-8e6f-b79f371bc54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f533dd-1fac-4433-9fd9-6972b900555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a0de18-86df-4b74-8e6f-b79f371bc54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0287F6-B853-48A5-9DA9-A50806DE2386}">
  <ds:schemaRefs>
    <ds:schemaRef ds:uri="c2a0de18-86df-4b74-8e6f-b79f371bc54e"/>
    <ds:schemaRef ds:uri="http://purl.org/dc/dcmitype/"/>
    <ds:schemaRef ds:uri="http://schemas.microsoft.com/office/infopath/2007/PartnerControls"/>
    <ds:schemaRef ds:uri="d8f533dd-1fac-4433-9fd9-6972b900555c"/>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7D36265-64A8-4783-8B29-8DC23186AAD8}">
  <ds:schemaRefs>
    <ds:schemaRef ds:uri="http://schemas.microsoft.com/sharepoint/v3/contenttype/forms"/>
  </ds:schemaRefs>
</ds:datastoreItem>
</file>

<file path=customXml/itemProps3.xml><?xml version="1.0" encoding="utf-8"?>
<ds:datastoreItem xmlns:ds="http://schemas.openxmlformats.org/officeDocument/2006/customXml" ds:itemID="{DDCDDE32-1B18-4F34-84D8-F3889ECE85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f533dd-1fac-4433-9fd9-6972b900555c"/>
    <ds:schemaRef ds:uri="c2a0de18-86df-4b74-8e6f-b79f371bc5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90</TotalTime>
  <Words>1325</Words>
  <Application>Microsoft Office PowerPoint</Application>
  <PresentationFormat>Widescreen</PresentationFormat>
  <Paragraphs>124</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Droid Serif</vt:lpstr>
      <vt:lpstr>Arial</vt:lpstr>
      <vt:lpstr>Cabin</vt:lpstr>
      <vt:lpstr>Calibri</vt:lpstr>
      <vt:lpstr>Century</vt:lpstr>
      <vt:lpstr>Office Theme</vt:lpstr>
      <vt:lpstr>Reform and disruption: Survive and thrive</vt:lpstr>
      <vt:lpstr>Fifth Avenue NYC Easter Sunday 1900</vt:lpstr>
      <vt:lpstr>PowerPoint Presentation</vt:lpstr>
      <vt:lpstr>PowerPoint Presentation</vt:lpstr>
      <vt:lpstr>Disruptive forces: then &amp; now</vt:lpstr>
      <vt:lpstr>PowerPoint Presentation</vt:lpstr>
      <vt:lpstr>Questions to ask</vt:lpstr>
      <vt:lpstr>PowerPoint Presentation</vt:lpstr>
      <vt:lpstr>Focus, discipline and simplicity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survive and thrive in the era of reform and disruption .</dc:title>
  <dc:creator>Gorm Kirsch</dc:creator>
  <cp:lastModifiedBy>Paul Tracey</cp:lastModifiedBy>
  <cp:revision>4</cp:revision>
  <cp:lastPrinted>2017-08-28T04:27:31Z</cp:lastPrinted>
  <dcterms:modified xsi:type="dcterms:W3CDTF">2017-08-30T01:29:26Z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0x01010041837FCBDDDFE94AA624D6A0AF0491AF</vt:lpwstr>
  </property>
</Properties>
</file>